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86" r:id="rId1"/>
    <p:sldMasterId id="2147483706" r:id="rId2"/>
    <p:sldMasterId id="2147483712" r:id="rId3"/>
    <p:sldMasterId id="2147483724" r:id="rId4"/>
  </p:sldMasterIdLst>
  <p:notesMasterIdLst>
    <p:notesMasterId r:id="rId12"/>
  </p:notesMasterIdLst>
  <p:handoutMasterIdLst>
    <p:handoutMasterId r:id="rId13"/>
  </p:handoutMasterIdLst>
  <p:sldIdLst>
    <p:sldId id="446" r:id="rId5"/>
    <p:sldId id="433" r:id="rId6"/>
    <p:sldId id="447" r:id="rId7"/>
    <p:sldId id="449" r:id="rId8"/>
    <p:sldId id="427" r:id="rId9"/>
    <p:sldId id="450" r:id="rId10"/>
    <p:sldId id="44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72" userDrawn="1">
          <p15:clr>
            <a:srgbClr val="A4A3A4"/>
          </p15:clr>
        </p15:guide>
        <p15:guide id="2" pos="288" userDrawn="1">
          <p15:clr>
            <a:srgbClr val="F26B43"/>
          </p15:clr>
        </p15:guide>
        <p15:guide id="3" orient="horz" pos="4056" userDrawn="1">
          <p15:clr>
            <a:srgbClr val="F26B43"/>
          </p15:clr>
        </p15:guide>
        <p15:guide id="4" orient="horz" pos="1488" userDrawn="1">
          <p15:clr>
            <a:srgbClr val="A4A3A4"/>
          </p15:clr>
        </p15:guide>
        <p15:guide id="5" pos="3816" userDrawn="1">
          <p15:clr>
            <a:srgbClr val="A4A3A4"/>
          </p15:clr>
        </p15:guide>
        <p15:guide id="6" pos="7416" userDrawn="1">
          <p15:clr>
            <a:srgbClr val="F26B43"/>
          </p15:clr>
        </p15:guide>
        <p15:guide id="7" orient="horz" pos="312" userDrawn="1">
          <p15:clr>
            <a:srgbClr val="F26B43"/>
          </p15:clr>
        </p15:guide>
        <p15:guide id="8" orient="horz" pos="2160" userDrawn="1">
          <p15:clr>
            <a:srgbClr val="A4A3A4"/>
          </p15:clr>
        </p15:guide>
        <p15:guide id="9" orient="horz" pos="230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A0A9"/>
    <a:srgbClr val="8C5896"/>
    <a:srgbClr val="7C6560"/>
    <a:srgbClr val="29282D"/>
    <a:srgbClr val="E288B6"/>
    <a:srgbClr val="D75078"/>
    <a:srgbClr val="B38F6A"/>
    <a:srgbClr val="6667AB"/>
    <a:srgbClr val="BBBBBB"/>
    <a:srgbClr val="B9B9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74130" autoAdjust="0"/>
  </p:normalViewPr>
  <p:slideViewPr>
    <p:cSldViewPr snapToGrid="0">
      <p:cViewPr varScale="1">
        <p:scale>
          <a:sx n="79" d="100"/>
          <a:sy n="79" d="100"/>
        </p:scale>
        <p:origin x="1592" y="192"/>
      </p:cViewPr>
      <p:guideLst>
        <p:guide orient="horz" pos="3672"/>
        <p:guide pos="288"/>
        <p:guide orient="horz" pos="4056"/>
        <p:guide orient="horz" pos="1488"/>
        <p:guide pos="3816"/>
        <p:guide pos="7416"/>
        <p:guide orient="horz" pos="312"/>
        <p:guide orient="horz" pos="2160"/>
        <p:guide orient="horz" pos="2304"/>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2640" y="-6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B3440B4-626E-4F3C-BAEA-93BE989AF48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53A5570-8E4E-4AA9-B246-5A27A383B9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4A69E4-EFBB-4687-8058-A94EE1B5781B}" type="datetimeFigureOut">
              <a:rPr lang="en-US" smtClean="0"/>
              <a:t>3/25/22</a:t>
            </a:fld>
            <a:endParaRPr lang="en-US" dirty="0"/>
          </a:p>
        </p:txBody>
      </p:sp>
      <p:sp>
        <p:nvSpPr>
          <p:cNvPr id="4" name="Footer Placeholder 3">
            <a:extLst>
              <a:ext uri="{FF2B5EF4-FFF2-40B4-BE49-F238E27FC236}">
                <a16:creationId xmlns:a16="http://schemas.microsoft.com/office/drawing/2014/main" id="{D50D364A-9468-466A-ACCD-ABB3762BE8B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E9EF394-4AD6-48D1-9C4C-1B3D44BBF58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004FE7-BA7C-4FF4-9756-C6A1F2BCA37F}" type="slidenum">
              <a:rPr lang="en-US" smtClean="0"/>
              <a:t>‹#›</a:t>
            </a:fld>
            <a:endParaRPr lang="en-US" dirty="0"/>
          </a:p>
        </p:txBody>
      </p:sp>
    </p:spTree>
    <p:extLst>
      <p:ext uri="{BB962C8B-B14F-4D97-AF65-F5344CB8AC3E}">
        <p14:creationId xmlns:p14="http://schemas.microsoft.com/office/powerpoint/2010/main" val="2097717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E546B2-EB9C-4E9C-8793-C25F32D58B9A}" type="datetimeFigureOut">
              <a:rPr lang="en-US" smtClean="0"/>
              <a:t>3/25/22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83F1C3-4FA3-4491-97F4-43CA9C8BDFDF}" type="slidenum">
              <a:rPr lang="en-US" smtClean="0"/>
              <a:t>‹#›</a:t>
            </a:fld>
            <a:endParaRPr lang="en-US" dirty="0"/>
          </a:p>
        </p:txBody>
      </p:sp>
    </p:spTree>
    <p:extLst>
      <p:ext uri="{BB962C8B-B14F-4D97-AF65-F5344CB8AC3E}">
        <p14:creationId xmlns:p14="http://schemas.microsoft.com/office/powerpoint/2010/main" val="3796346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83F1C3-4FA3-4491-97F4-43CA9C8BDFDF}" type="slidenum">
              <a:rPr lang="en-US" smtClean="0"/>
              <a:t>1</a:t>
            </a:fld>
            <a:endParaRPr lang="en-US" dirty="0"/>
          </a:p>
        </p:txBody>
      </p:sp>
    </p:spTree>
    <p:extLst>
      <p:ext uri="{BB962C8B-B14F-4D97-AF65-F5344CB8AC3E}">
        <p14:creationId xmlns:p14="http://schemas.microsoft.com/office/powerpoint/2010/main" val="3631956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83F1C3-4FA3-4491-97F4-43CA9C8BDFDF}" type="slidenum">
              <a:rPr lang="en-US" smtClean="0"/>
              <a:t>2</a:t>
            </a:fld>
            <a:endParaRPr lang="en-US" dirty="0"/>
          </a:p>
        </p:txBody>
      </p:sp>
    </p:spTree>
    <p:extLst>
      <p:ext uri="{BB962C8B-B14F-4D97-AF65-F5344CB8AC3E}">
        <p14:creationId xmlns:p14="http://schemas.microsoft.com/office/powerpoint/2010/main" val="4004600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Park, our students are highly unique – which is what makes our institution so fantastic. But when we consider our student demographic, it’s important to keep in mind that many of our students may have been out of school for an extended amount of time, or may have systemic barriers that affect their ability to find credible information. </a:t>
            </a:r>
            <a:r>
              <a:rPr lang="en-US" sz="1200" b="1" dirty="0"/>
              <a:t>Yet, we often assume our students are prepared to conduct college-level research. I’d like us all to consider: what do we assume about our students when it comes to their ability to locate information?</a:t>
            </a:r>
          </a:p>
          <a:p>
            <a:endParaRPr lang="en-US" dirty="0"/>
          </a:p>
          <a:p>
            <a:r>
              <a:rPr lang="en-US" dirty="0"/>
              <a:t>Access to information is critical – and grossly inequitable within our classes right now.</a:t>
            </a:r>
          </a:p>
        </p:txBody>
      </p:sp>
      <p:sp>
        <p:nvSpPr>
          <p:cNvPr id="4" name="Slide Number Placeholder 3"/>
          <p:cNvSpPr>
            <a:spLocks noGrp="1"/>
          </p:cNvSpPr>
          <p:nvPr>
            <p:ph type="sldNum" sz="quarter" idx="5"/>
          </p:nvPr>
        </p:nvSpPr>
        <p:spPr/>
        <p:txBody>
          <a:bodyPr/>
          <a:lstStyle/>
          <a:p>
            <a:fld id="{6B83F1C3-4FA3-4491-97F4-43CA9C8BDFDF}" type="slidenum">
              <a:rPr lang="en-US" smtClean="0"/>
              <a:t>3</a:t>
            </a:fld>
            <a:endParaRPr lang="en-US" dirty="0"/>
          </a:p>
        </p:txBody>
      </p:sp>
    </p:spTree>
    <p:extLst>
      <p:ext uri="{BB962C8B-B14F-4D97-AF65-F5344CB8AC3E}">
        <p14:creationId xmlns:p14="http://schemas.microsoft.com/office/powerpoint/2010/main" val="2744080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truth is, even our traditional students struggle to locate and use credible and reliable information.</a:t>
            </a:r>
          </a:p>
          <a:p>
            <a:endParaRPr lang="en-US" dirty="0"/>
          </a:p>
        </p:txBody>
      </p:sp>
      <p:sp>
        <p:nvSpPr>
          <p:cNvPr id="4" name="Slide Number Placeholder 3"/>
          <p:cNvSpPr>
            <a:spLocks noGrp="1"/>
          </p:cNvSpPr>
          <p:nvPr>
            <p:ph type="sldNum" sz="quarter" idx="5"/>
          </p:nvPr>
        </p:nvSpPr>
        <p:spPr/>
        <p:txBody>
          <a:bodyPr/>
          <a:lstStyle/>
          <a:p>
            <a:fld id="{6B83F1C3-4FA3-4491-97F4-43CA9C8BDFDF}" type="slidenum">
              <a:rPr lang="en-US" smtClean="0"/>
              <a:t>4</a:t>
            </a:fld>
            <a:endParaRPr lang="en-US" dirty="0"/>
          </a:p>
        </p:txBody>
      </p:sp>
    </p:spTree>
    <p:extLst>
      <p:ext uri="{BB962C8B-B14F-4D97-AF65-F5344CB8AC3E}">
        <p14:creationId xmlns:p14="http://schemas.microsoft.com/office/powerpoint/2010/main" val="885242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biggest thing I can challenge you with when it comes to research and finding information, erase “they should have learned that in XYZ…” from your discourse.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students come from all walks of life. Maybe they comped out of EN105 &amp; EN106. Maybe they never took LE 100 due to program requirements or transfer credits. It doesn’t matter. Just because they were able to track down 10 sources in EN 106, does not mean that they are information literate. Our students are capable but the onus is on ALL of us to connect them to the resources to help them learn, so that they can confidently locate information independently in YOUR class (&amp; after graduation!)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many students won’t ask for help – being proactive about offering support and resources can make a huge difference.</a:t>
            </a:r>
          </a:p>
          <a:p>
            <a:endParaRPr lang="en-US" dirty="0"/>
          </a:p>
        </p:txBody>
      </p:sp>
      <p:sp>
        <p:nvSpPr>
          <p:cNvPr id="4" name="Slide Number Placeholder 3"/>
          <p:cNvSpPr>
            <a:spLocks noGrp="1"/>
          </p:cNvSpPr>
          <p:nvPr>
            <p:ph type="sldNum" sz="quarter" idx="5"/>
          </p:nvPr>
        </p:nvSpPr>
        <p:spPr/>
        <p:txBody>
          <a:bodyPr/>
          <a:lstStyle/>
          <a:p>
            <a:fld id="{6B83F1C3-4FA3-4491-97F4-43CA9C8BDFDF}" type="slidenum">
              <a:rPr lang="en-US" smtClean="0"/>
              <a:t>5</a:t>
            </a:fld>
            <a:endParaRPr lang="en-US" dirty="0"/>
          </a:p>
        </p:txBody>
      </p:sp>
    </p:spTree>
    <p:extLst>
      <p:ext uri="{BB962C8B-B14F-4D97-AF65-F5344CB8AC3E}">
        <p14:creationId xmlns:p14="http://schemas.microsoft.com/office/powerpoint/2010/main" val="1667921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modify the notes in this section to avoid tampering with the Poll Everywhere activity.
More info at polleverywhere.com/support
What assumptions do you make about our students' ability to locate information?</a:t>
            </a:r>
          </a:p>
          <a:p>
            <a:r>
              <a:rPr lang="en-US"/>
              <a:t>https://www.polleverywhere.com/free_text_polls/H5Y9yigfI1l8IE6T8gDEh</a:t>
            </a:r>
          </a:p>
        </p:txBody>
      </p:sp>
      <p:sp>
        <p:nvSpPr>
          <p:cNvPr id="4" name="Slide Number Placeholder 3"/>
          <p:cNvSpPr>
            <a:spLocks noGrp="1"/>
          </p:cNvSpPr>
          <p:nvPr>
            <p:ph type="sldNum" sz="quarter" idx="5"/>
          </p:nvPr>
        </p:nvSpPr>
        <p:spPr/>
        <p:txBody>
          <a:bodyPr/>
          <a:lstStyle/>
          <a:p>
            <a:fld id="{6B83F1C3-4FA3-4491-97F4-43CA9C8BDFDF}" type="slidenum">
              <a:rPr lang="en-US" smtClean="0"/>
              <a:t>6</a:t>
            </a:fld>
            <a:endParaRPr lang="en-US" dirty="0"/>
          </a:p>
        </p:txBody>
      </p:sp>
    </p:spTree>
    <p:extLst>
      <p:ext uri="{BB962C8B-B14F-4D97-AF65-F5344CB8AC3E}">
        <p14:creationId xmlns:p14="http://schemas.microsoft.com/office/powerpoint/2010/main" val="3851696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B83F1C3-4FA3-4491-97F4-43CA9C8BDFDF}" type="slidenum">
              <a:rPr lang="en-US" smtClean="0"/>
              <a:t>7</a:t>
            </a:fld>
            <a:endParaRPr lang="en-US" dirty="0"/>
          </a:p>
        </p:txBody>
      </p:sp>
    </p:spTree>
    <p:extLst>
      <p:ext uri="{BB962C8B-B14F-4D97-AF65-F5344CB8AC3E}">
        <p14:creationId xmlns:p14="http://schemas.microsoft.com/office/powerpoint/2010/main" val="2366739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F9C7667-EADA-40AC-B931-4642E0A9A4DE}"/>
              </a:ext>
            </a:extLst>
          </p:cNvPr>
          <p:cNvSpPr>
            <a:spLocks noGrp="1"/>
          </p:cNvSpPr>
          <p:nvPr>
            <p:ph type="pic" sz="quarter" idx="13"/>
          </p:nvPr>
        </p:nvSpPr>
        <p:spPr>
          <a:xfrm>
            <a:off x="0" y="0"/>
            <a:ext cx="12192000" cy="6858000"/>
          </a:xfrm>
          <a:prstGeom prst="rect">
            <a:avLst/>
          </a:prstGeom>
          <a:solidFill>
            <a:schemeClr val="tx1">
              <a:lumMod val="65000"/>
              <a:lumOff val="35000"/>
            </a:schemeClr>
          </a:solidFill>
        </p:spPr>
        <p:txBody>
          <a:bodyPr anchor="ctr"/>
          <a:lstStyle>
            <a:lvl1pPr marL="0" indent="0" algn="ctr">
              <a:buNone/>
              <a:defRPr>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a:xfrm>
            <a:off x="457200" y="4517136"/>
            <a:ext cx="6581554" cy="1371600"/>
          </a:xfrm>
        </p:spPr>
        <p:txBody>
          <a:bodyPr>
            <a:normAutofit/>
          </a:bodyPr>
          <a:lstStyle>
            <a:lvl1pPr>
              <a:lnSpc>
                <a:spcPts val="4600"/>
              </a:lnSpc>
              <a:defRPr sz="3600" cap="all" baseline="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50242761"/>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83394-97C0-A747-9C1A-B563BEB8D5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F2C064-CA2B-1648-97EE-67BD0832606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413CB5-90C0-2741-928F-D6153CB3D17B}"/>
              </a:ext>
            </a:extLst>
          </p:cNvPr>
          <p:cNvSpPr>
            <a:spLocks noGrp="1"/>
          </p:cNvSpPr>
          <p:nvPr>
            <p:ph type="dt" sz="half" idx="10"/>
          </p:nvPr>
        </p:nvSpPr>
        <p:spPr/>
        <p:txBody>
          <a:bodyPr/>
          <a:lstStyle/>
          <a:p>
            <a:fld id="{8F310904-DE8F-4B8E-99C6-5AFA03672FFA}" type="datetimeFigureOut">
              <a:rPr lang="en-US" smtClean="0"/>
              <a:t>3/25/22</a:t>
            </a:fld>
            <a:endParaRPr lang="en-US" dirty="0"/>
          </a:p>
        </p:txBody>
      </p:sp>
      <p:sp>
        <p:nvSpPr>
          <p:cNvPr id="5" name="Footer Placeholder 4">
            <a:extLst>
              <a:ext uri="{FF2B5EF4-FFF2-40B4-BE49-F238E27FC236}">
                <a16:creationId xmlns:a16="http://schemas.microsoft.com/office/drawing/2014/main" id="{CD3D602C-1748-0E48-9E91-1CE6BA58143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D280591-7544-C74E-8FB2-4F6B7FC90EFB}"/>
              </a:ext>
            </a:extLst>
          </p:cNvPr>
          <p:cNvSpPr>
            <a:spLocks noGrp="1"/>
          </p:cNvSpPr>
          <p:nvPr>
            <p:ph type="sldNum" sz="quarter" idx="12"/>
          </p:nvPr>
        </p:nvSpPr>
        <p:spPr/>
        <p:txBody>
          <a:bodyPr/>
          <a:lstStyle/>
          <a:p>
            <a:fld id="{FC5FADE3-B84E-4AF7-91CC-AB47E1A43619}" type="slidenum">
              <a:rPr lang="en-US" smtClean="0"/>
              <a:t>‹#›</a:t>
            </a:fld>
            <a:endParaRPr lang="en-US" dirty="0"/>
          </a:p>
        </p:txBody>
      </p:sp>
    </p:spTree>
    <p:extLst>
      <p:ext uri="{BB962C8B-B14F-4D97-AF65-F5344CB8AC3E}">
        <p14:creationId xmlns:p14="http://schemas.microsoft.com/office/powerpoint/2010/main" val="1862509358"/>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alette Amusements">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9CA9-81D6-424A-8046-4B56E1D25059}"/>
              </a:ext>
            </a:extLst>
          </p:cNvPr>
          <p:cNvSpPr>
            <a:spLocks noGrp="1"/>
          </p:cNvSpPr>
          <p:nvPr>
            <p:ph type="title" hasCustomPrompt="1"/>
          </p:nvPr>
        </p:nvSpPr>
        <p:spPr>
          <a:xfrm>
            <a:off x="457199" y="2569464"/>
            <a:ext cx="3619501" cy="1179576"/>
          </a:xfrm>
        </p:spPr>
        <p:txBody>
          <a:bodyPr anchor="b" anchorCtr="0">
            <a:normAutofit/>
          </a:bodyPr>
          <a:lstStyle>
            <a:lvl1pPr>
              <a:lnSpc>
                <a:spcPts val="4000"/>
              </a:lnSpc>
              <a:defRPr sz="3200"/>
            </a:lvl1pPr>
          </a:lstStyle>
          <a:p>
            <a:r>
              <a:rPr lang="en-US" dirty="0"/>
              <a:t>Click to edit title</a:t>
            </a:r>
          </a:p>
        </p:txBody>
      </p:sp>
      <p:sp>
        <p:nvSpPr>
          <p:cNvPr id="9" name="Picture Placeholder 8">
            <a:extLst>
              <a:ext uri="{FF2B5EF4-FFF2-40B4-BE49-F238E27FC236}">
                <a16:creationId xmlns:a16="http://schemas.microsoft.com/office/drawing/2014/main" id="{B2F51F73-5064-47F8-83FD-440E0ED1950B}"/>
              </a:ext>
            </a:extLst>
          </p:cNvPr>
          <p:cNvSpPr>
            <a:spLocks noGrp="1"/>
          </p:cNvSpPr>
          <p:nvPr>
            <p:ph type="pic" sz="quarter" idx="13"/>
          </p:nvPr>
        </p:nvSpPr>
        <p:spPr>
          <a:xfrm>
            <a:off x="4279392" y="1463040"/>
            <a:ext cx="1499616" cy="2194560"/>
          </a:xfrm>
          <a:prstGeom prst="rect">
            <a:avLst/>
          </a:prstGeom>
        </p:spPr>
        <p:txBody>
          <a:bodyPr/>
          <a:lstStyle>
            <a:lvl1pPr>
              <a:defRPr sz="2000"/>
            </a:lvl1pPr>
          </a:lstStyle>
          <a:p>
            <a:endParaRPr lang="en-US" dirty="0"/>
          </a:p>
        </p:txBody>
      </p:sp>
      <p:sp>
        <p:nvSpPr>
          <p:cNvPr id="18" name="Picture Placeholder 8">
            <a:extLst>
              <a:ext uri="{FF2B5EF4-FFF2-40B4-BE49-F238E27FC236}">
                <a16:creationId xmlns:a16="http://schemas.microsoft.com/office/drawing/2014/main" id="{06FF689A-8221-42E8-96D4-ED4D3AD501F8}"/>
              </a:ext>
            </a:extLst>
          </p:cNvPr>
          <p:cNvSpPr>
            <a:spLocks noGrp="1"/>
          </p:cNvSpPr>
          <p:nvPr>
            <p:ph type="pic" sz="quarter" idx="14"/>
          </p:nvPr>
        </p:nvSpPr>
        <p:spPr>
          <a:xfrm>
            <a:off x="6227064" y="1463040"/>
            <a:ext cx="1499616" cy="2194560"/>
          </a:xfrm>
          <a:prstGeom prst="rect">
            <a:avLst/>
          </a:prstGeom>
        </p:spPr>
        <p:txBody>
          <a:bodyPr/>
          <a:lstStyle>
            <a:lvl1pPr>
              <a:defRPr sz="2000"/>
            </a:lvl1pPr>
          </a:lstStyle>
          <a:p>
            <a:endParaRPr lang="en-US" dirty="0"/>
          </a:p>
        </p:txBody>
      </p:sp>
      <p:sp>
        <p:nvSpPr>
          <p:cNvPr id="19" name="Picture Placeholder 8">
            <a:extLst>
              <a:ext uri="{FF2B5EF4-FFF2-40B4-BE49-F238E27FC236}">
                <a16:creationId xmlns:a16="http://schemas.microsoft.com/office/drawing/2014/main" id="{96424DB2-4D46-493F-A5B8-8901EDA394F2}"/>
              </a:ext>
            </a:extLst>
          </p:cNvPr>
          <p:cNvSpPr>
            <a:spLocks noGrp="1"/>
          </p:cNvSpPr>
          <p:nvPr>
            <p:ph type="pic" sz="quarter" idx="15"/>
          </p:nvPr>
        </p:nvSpPr>
        <p:spPr>
          <a:xfrm>
            <a:off x="8174736" y="1463040"/>
            <a:ext cx="1499616" cy="2194560"/>
          </a:xfrm>
          <a:prstGeom prst="rect">
            <a:avLst/>
          </a:prstGeom>
        </p:spPr>
        <p:txBody>
          <a:bodyPr/>
          <a:lstStyle>
            <a:lvl1pPr>
              <a:defRPr sz="2000"/>
            </a:lvl1pPr>
          </a:lstStyle>
          <a:p>
            <a:endParaRPr lang="en-US" dirty="0"/>
          </a:p>
        </p:txBody>
      </p:sp>
      <p:sp>
        <p:nvSpPr>
          <p:cNvPr id="20" name="Picture Placeholder 8">
            <a:extLst>
              <a:ext uri="{FF2B5EF4-FFF2-40B4-BE49-F238E27FC236}">
                <a16:creationId xmlns:a16="http://schemas.microsoft.com/office/drawing/2014/main" id="{0AF2B6E1-5738-41B1-8C15-EA6715490140}"/>
              </a:ext>
            </a:extLst>
          </p:cNvPr>
          <p:cNvSpPr>
            <a:spLocks noGrp="1"/>
          </p:cNvSpPr>
          <p:nvPr>
            <p:ph type="pic" sz="quarter" idx="16"/>
          </p:nvPr>
        </p:nvSpPr>
        <p:spPr>
          <a:xfrm>
            <a:off x="10122408" y="1463040"/>
            <a:ext cx="1499616" cy="2194560"/>
          </a:xfrm>
          <a:prstGeom prst="rect">
            <a:avLst/>
          </a:prstGeom>
        </p:spPr>
        <p:txBody>
          <a:bodyPr/>
          <a:lstStyle>
            <a:lvl1pPr>
              <a:defRPr sz="2000"/>
            </a:lvl1pPr>
          </a:lstStyle>
          <a:p>
            <a:endParaRPr lang="en-US" dirty="0"/>
          </a:p>
        </p:txBody>
      </p:sp>
      <p:sp>
        <p:nvSpPr>
          <p:cNvPr id="21" name="Picture Placeholder 8">
            <a:extLst>
              <a:ext uri="{FF2B5EF4-FFF2-40B4-BE49-F238E27FC236}">
                <a16:creationId xmlns:a16="http://schemas.microsoft.com/office/drawing/2014/main" id="{6C8D73EB-347C-4E13-94C8-FA8FADE46559}"/>
              </a:ext>
            </a:extLst>
          </p:cNvPr>
          <p:cNvSpPr>
            <a:spLocks noGrp="1"/>
          </p:cNvSpPr>
          <p:nvPr>
            <p:ph type="pic" sz="quarter" idx="17"/>
          </p:nvPr>
        </p:nvSpPr>
        <p:spPr>
          <a:xfrm>
            <a:off x="4279392" y="4087368"/>
            <a:ext cx="1499616" cy="2194560"/>
          </a:xfrm>
          <a:prstGeom prst="rect">
            <a:avLst/>
          </a:prstGeom>
        </p:spPr>
        <p:txBody>
          <a:bodyPr/>
          <a:lstStyle>
            <a:lvl1pPr>
              <a:defRPr sz="2000"/>
            </a:lvl1pPr>
          </a:lstStyle>
          <a:p>
            <a:endParaRPr lang="en-US" dirty="0"/>
          </a:p>
        </p:txBody>
      </p:sp>
      <p:sp>
        <p:nvSpPr>
          <p:cNvPr id="22" name="Picture Placeholder 8">
            <a:extLst>
              <a:ext uri="{FF2B5EF4-FFF2-40B4-BE49-F238E27FC236}">
                <a16:creationId xmlns:a16="http://schemas.microsoft.com/office/drawing/2014/main" id="{9DFA5C56-9B47-4F87-8E12-30A936274F1B}"/>
              </a:ext>
            </a:extLst>
          </p:cNvPr>
          <p:cNvSpPr>
            <a:spLocks noGrp="1"/>
          </p:cNvSpPr>
          <p:nvPr>
            <p:ph type="pic" sz="quarter" idx="18"/>
          </p:nvPr>
        </p:nvSpPr>
        <p:spPr>
          <a:xfrm>
            <a:off x="6227064" y="4087368"/>
            <a:ext cx="1499616" cy="2194560"/>
          </a:xfrm>
          <a:prstGeom prst="rect">
            <a:avLst/>
          </a:prstGeom>
        </p:spPr>
        <p:txBody>
          <a:bodyPr/>
          <a:lstStyle>
            <a:lvl1pPr>
              <a:defRPr sz="2000"/>
            </a:lvl1pPr>
          </a:lstStyle>
          <a:p>
            <a:endParaRPr lang="en-US" dirty="0"/>
          </a:p>
        </p:txBody>
      </p:sp>
      <p:sp>
        <p:nvSpPr>
          <p:cNvPr id="23" name="Picture Placeholder 8">
            <a:extLst>
              <a:ext uri="{FF2B5EF4-FFF2-40B4-BE49-F238E27FC236}">
                <a16:creationId xmlns:a16="http://schemas.microsoft.com/office/drawing/2014/main" id="{1E3B5888-98ED-48E4-8AA8-5BAB43F8516C}"/>
              </a:ext>
            </a:extLst>
          </p:cNvPr>
          <p:cNvSpPr>
            <a:spLocks noGrp="1"/>
          </p:cNvSpPr>
          <p:nvPr>
            <p:ph type="pic" sz="quarter" idx="19"/>
          </p:nvPr>
        </p:nvSpPr>
        <p:spPr>
          <a:xfrm>
            <a:off x="8174736" y="4087368"/>
            <a:ext cx="1499616" cy="2194560"/>
          </a:xfrm>
          <a:prstGeom prst="rect">
            <a:avLst/>
          </a:prstGeom>
        </p:spPr>
        <p:txBody>
          <a:bodyPr/>
          <a:lstStyle>
            <a:lvl1pPr>
              <a:defRPr sz="2000"/>
            </a:lvl1pPr>
          </a:lstStyle>
          <a:p>
            <a:endParaRPr lang="en-US" dirty="0"/>
          </a:p>
        </p:txBody>
      </p:sp>
      <p:sp>
        <p:nvSpPr>
          <p:cNvPr id="24" name="Picture Placeholder 8">
            <a:extLst>
              <a:ext uri="{FF2B5EF4-FFF2-40B4-BE49-F238E27FC236}">
                <a16:creationId xmlns:a16="http://schemas.microsoft.com/office/drawing/2014/main" id="{569C9EE3-34D1-4DE0-B06C-2F6212F7C329}"/>
              </a:ext>
            </a:extLst>
          </p:cNvPr>
          <p:cNvSpPr>
            <a:spLocks noGrp="1"/>
          </p:cNvSpPr>
          <p:nvPr>
            <p:ph type="pic" sz="quarter" idx="20"/>
          </p:nvPr>
        </p:nvSpPr>
        <p:spPr>
          <a:xfrm>
            <a:off x="10122408" y="4087368"/>
            <a:ext cx="1499616" cy="2194560"/>
          </a:xfrm>
          <a:prstGeom prst="rect">
            <a:avLst/>
          </a:prstGeom>
        </p:spPr>
        <p:txBody>
          <a:bodyPr/>
          <a:lstStyle>
            <a:lvl1pPr>
              <a:defRPr sz="2000"/>
            </a:lvl1pPr>
          </a:lstStyle>
          <a:p>
            <a:endParaRPr lang="en-US" dirty="0"/>
          </a:p>
        </p:txBody>
      </p:sp>
    </p:spTree>
    <p:extLst>
      <p:ext uri="{BB962C8B-B14F-4D97-AF65-F5344CB8AC3E}">
        <p14:creationId xmlns:p14="http://schemas.microsoft.com/office/powerpoint/2010/main" val="1542889989"/>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mersive palette Amusements">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3A3BC27-A809-4F76-931E-2DE01059A5AB}"/>
              </a:ext>
            </a:extLst>
          </p:cNvPr>
          <p:cNvSpPr/>
          <p:nvPr userDrawn="1"/>
        </p:nvSpPr>
        <p:spPr>
          <a:xfrm>
            <a:off x="6712974" y="1651000"/>
            <a:ext cx="460459" cy="520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D96A5108-5EBA-43CE-BA4A-DA9EEF5D808A}"/>
              </a:ext>
            </a:extLst>
          </p:cNvPr>
          <p:cNvSpPr/>
          <p:nvPr userDrawn="1"/>
        </p:nvSpPr>
        <p:spPr>
          <a:xfrm>
            <a:off x="9271000" y="0"/>
            <a:ext cx="2921000" cy="5397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2712910-50D0-4906-AB08-F37D02F96D4A}"/>
              </a:ext>
            </a:extLst>
          </p:cNvPr>
          <p:cNvSpPr/>
          <p:nvPr userDrawn="1"/>
        </p:nvSpPr>
        <p:spPr>
          <a:xfrm>
            <a:off x="0" y="2387600"/>
            <a:ext cx="5461000" cy="215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DAC760C-BE23-4DA2-A294-3B5668F8AECA}"/>
              </a:ext>
            </a:extLst>
          </p:cNvPr>
          <p:cNvSpPr/>
          <p:nvPr userDrawn="1"/>
        </p:nvSpPr>
        <p:spPr>
          <a:xfrm>
            <a:off x="228600" y="241300"/>
            <a:ext cx="11772900" cy="6400800"/>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a:xfrm>
            <a:off x="457199" y="914400"/>
            <a:ext cx="5605272" cy="1572126"/>
          </a:xfrm>
        </p:spPr>
        <p:txBody>
          <a:bodyPr anchor="ctr" anchorCtr="0"/>
          <a:lstStyle>
            <a:lvl1pPr>
              <a:defRPr>
                <a:solidFill>
                  <a:schemeClr val="bg1"/>
                </a:solidFill>
              </a:defRPr>
            </a:lvl1pPr>
          </a:lstStyle>
          <a:p>
            <a:r>
              <a:rPr lang="en-US" dirty="0"/>
              <a:t>Click to edit Master title style</a:t>
            </a:r>
          </a:p>
        </p:txBody>
      </p:sp>
      <p:sp>
        <p:nvSpPr>
          <p:cNvPr id="10" name="Text Placeholder 9">
            <a:extLst>
              <a:ext uri="{FF2B5EF4-FFF2-40B4-BE49-F238E27FC236}">
                <a16:creationId xmlns:a16="http://schemas.microsoft.com/office/drawing/2014/main" id="{2A60302F-65DB-4E93-B6C3-49E64C44FB53}"/>
              </a:ext>
            </a:extLst>
          </p:cNvPr>
          <p:cNvSpPr>
            <a:spLocks noGrp="1"/>
          </p:cNvSpPr>
          <p:nvPr>
            <p:ph type="body" sz="quarter" idx="14" hasCustomPrompt="1"/>
          </p:nvPr>
        </p:nvSpPr>
        <p:spPr>
          <a:xfrm>
            <a:off x="457200" y="3072384"/>
            <a:ext cx="4946904" cy="2871216"/>
          </a:xfrm>
          <a:prstGeom prst="rect">
            <a:avLst/>
          </a:prstGeom>
        </p:spPr>
        <p:txBody>
          <a:bodyPr/>
          <a:lstStyle>
            <a:lvl1pPr marL="0" indent="0">
              <a:lnSpc>
                <a:spcPts val="3000"/>
              </a:lnSpc>
              <a:spcBef>
                <a:spcPts val="0"/>
              </a:spcBef>
              <a:buNone/>
              <a:defRPr sz="1800">
                <a:solidFill>
                  <a:schemeClr val="bg1"/>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text</a:t>
            </a:r>
          </a:p>
        </p:txBody>
      </p:sp>
      <p:sp>
        <p:nvSpPr>
          <p:cNvPr id="7" name="Picture Placeholder 6">
            <a:extLst>
              <a:ext uri="{FF2B5EF4-FFF2-40B4-BE49-F238E27FC236}">
                <a16:creationId xmlns:a16="http://schemas.microsoft.com/office/drawing/2014/main" id="{9A66F217-0E52-4AD8-82BA-AB332C59638C}"/>
              </a:ext>
            </a:extLst>
          </p:cNvPr>
          <p:cNvSpPr>
            <a:spLocks noGrp="1"/>
          </p:cNvSpPr>
          <p:nvPr>
            <p:ph type="pic" sz="quarter" idx="15"/>
          </p:nvPr>
        </p:nvSpPr>
        <p:spPr>
          <a:xfrm>
            <a:off x="7178040" y="457200"/>
            <a:ext cx="4562856" cy="6400800"/>
          </a:xfrm>
          <a:prstGeom prst="rect">
            <a:avLst/>
          </a:prstGeom>
          <a:solidFill>
            <a:schemeClr val="accent5">
              <a:lumMod val="20000"/>
              <a:lumOff val="80000"/>
            </a:schemeClr>
          </a:solidFill>
        </p:spPr>
        <p:txBody>
          <a:bodyPr anchor="ctr"/>
          <a:lstStyle>
            <a:lvl1pPr marL="0" indent="0" algn="ctr">
              <a:buNone/>
              <a:defRPr/>
            </a:lvl1pPr>
          </a:lstStyle>
          <a:p>
            <a:endParaRPr lang="en-US" dirty="0"/>
          </a:p>
        </p:txBody>
      </p:sp>
    </p:spTree>
    <p:extLst>
      <p:ext uri="{BB962C8B-B14F-4D97-AF65-F5344CB8AC3E}">
        <p14:creationId xmlns:p14="http://schemas.microsoft.com/office/powerpoint/2010/main" val="4037176041"/>
      </p:ext>
    </p:extLst>
  </p:cSld>
  <p:clrMapOvr>
    <a:masterClrMapping/>
  </p:clrMapOvr>
  <p:transition>
    <p:fade thruBlk="1"/>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F9C7667-EADA-40AC-B931-4642E0A9A4DE}"/>
              </a:ext>
            </a:extLst>
          </p:cNvPr>
          <p:cNvSpPr>
            <a:spLocks noGrp="1"/>
          </p:cNvSpPr>
          <p:nvPr>
            <p:ph type="pic" sz="quarter" idx="13"/>
          </p:nvPr>
        </p:nvSpPr>
        <p:spPr>
          <a:xfrm>
            <a:off x="0" y="0"/>
            <a:ext cx="12192000" cy="6858000"/>
          </a:xfrm>
          <a:prstGeom prst="rect">
            <a:avLst/>
          </a:prstGeom>
          <a:solidFill>
            <a:schemeClr val="tx1">
              <a:lumMod val="50000"/>
              <a:lumOff val="50000"/>
            </a:schemeClr>
          </a:solidFill>
        </p:spPr>
        <p:txBody>
          <a:bodyPr anchor="ctr"/>
          <a:lstStyle>
            <a:lvl1pPr marL="0" indent="0">
              <a:buNone/>
              <a:defRPr>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p:txBody>
          <a:bodyPr/>
          <a:lstStyle>
            <a:lvl1pPr>
              <a:defRPr cap="all" baseline="0">
                <a:solidFill>
                  <a:schemeClr val="bg1"/>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2A60302F-65DB-4E93-B6C3-49E64C44FB53}"/>
              </a:ext>
            </a:extLst>
          </p:cNvPr>
          <p:cNvSpPr>
            <a:spLocks noGrp="1"/>
          </p:cNvSpPr>
          <p:nvPr>
            <p:ph type="body" sz="quarter" idx="14" hasCustomPrompt="1"/>
          </p:nvPr>
        </p:nvSpPr>
        <p:spPr>
          <a:xfrm>
            <a:off x="3429000" y="2240280"/>
            <a:ext cx="4645152" cy="4197096"/>
          </a:xfrm>
          <a:prstGeom prst="rect">
            <a:avLst/>
          </a:prstGeom>
        </p:spPr>
        <p:txBody>
          <a:bodyPr/>
          <a:lstStyle>
            <a:lvl1pPr marL="0" indent="0">
              <a:lnSpc>
                <a:spcPts val="2800"/>
              </a:lnSpc>
              <a:spcBef>
                <a:spcPts val="0"/>
              </a:spcBef>
              <a:buNone/>
              <a:defRPr sz="1800">
                <a:solidFill>
                  <a:schemeClr val="bg1"/>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Click to edit text</a:t>
            </a:r>
          </a:p>
        </p:txBody>
      </p:sp>
      <p:sp>
        <p:nvSpPr>
          <p:cNvPr id="7" name="Text Placeholder 6">
            <a:extLst>
              <a:ext uri="{FF2B5EF4-FFF2-40B4-BE49-F238E27FC236}">
                <a16:creationId xmlns:a16="http://schemas.microsoft.com/office/drawing/2014/main" id="{EC1CB8E8-F58A-4B26-B8AA-8977FC608E83}"/>
              </a:ext>
            </a:extLst>
          </p:cNvPr>
          <p:cNvSpPr>
            <a:spLocks noGrp="1"/>
          </p:cNvSpPr>
          <p:nvPr>
            <p:ph type="body" sz="quarter" idx="15" hasCustomPrompt="1"/>
          </p:nvPr>
        </p:nvSpPr>
        <p:spPr>
          <a:xfrm>
            <a:off x="630936" y="4498848"/>
            <a:ext cx="2121408" cy="621792"/>
          </a:xfrm>
          <a:prstGeom prst="rect">
            <a:avLst/>
          </a:prstGeom>
        </p:spPr>
        <p:txBody>
          <a:bodyPr lIns="0"/>
          <a:lstStyle>
            <a:lvl1pPr marL="0" indent="0">
              <a:lnSpc>
                <a:spcPts val="1800"/>
              </a:lnSpc>
              <a:spcBef>
                <a:spcPts val="0"/>
              </a:spcBef>
              <a:buNone/>
              <a:defRPr sz="1200" b="1"/>
            </a:lvl1pPr>
            <a:lvl2pPr marL="457200" indent="0">
              <a:lnSpc>
                <a:spcPts val="1800"/>
              </a:lnSpc>
              <a:spcBef>
                <a:spcPts val="0"/>
              </a:spcBef>
              <a:buNone/>
              <a:defRPr sz="1200" b="1"/>
            </a:lvl2pPr>
            <a:lvl3pPr marL="914400" indent="0">
              <a:lnSpc>
                <a:spcPts val="1800"/>
              </a:lnSpc>
              <a:spcBef>
                <a:spcPts val="0"/>
              </a:spcBef>
              <a:buNone/>
              <a:defRPr sz="1200" b="1"/>
            </a:lvl3pPr>
            <a:lvl4pPr marL="1371600" indent="0">
              <a:lnSpc>
                <a:spcPts val="1800"/>
              </a:lnSpc>
              <a:spcBef>
                <a:spcPts val="0"/>
              </a:spcBef>
              <a:buNone/>
              <a:defRPr sz="1200" b="1"/>
            </a:lvl4pPr>
            <a:lvl5pPr marL="1828800" indent="0">
              <a:lnSpc>
                <a:spcPts val="1800"/>
              </a:lnSpc>
              <a:spcBef>
                <a:spcPts val="0"/>
              </a:spcBef>
              <a:buNone/>
              <a:defRPr sz="1200" b="1"/>
            </a:lvl5pPr>
          </a:lstStyle>
          <a:p>
            <a:pPr lvl="0"/>
            <a:r>
              <a:rPr lang="en-US"/>
              <a:t>Click to text</a:t>
            </a:r>
          </a:p>
        </p:txBody>
      </p:sp>
    </p:spTree>
    <p:extLst>
      <p:ext uri="{BB962C8B-B14F-4D97-AF65-F5344CB8AC3E}">
        <p14:creationId xmlns:p14="http://schemas.microsoft.com/office/powerpoint/2010/main" val="1980593825"/>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lette Balance act">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9CA9-81D6-424A-8046-4B56E1D25059}"/>
              </a:ext>
            </a:extLst>
          </p:cNvPr>
          <p:cNvSpPr>
            <a:spLocks noGrp="1"/>
          </p:cNvSpPr>
          <p:nvPr>
            <p:ph type="title" hasCustomPrompt="1"/>
          </p:nvPr>
        </p:nvSpPr>
        <p:spPr>
          <a:xfrm>
            <a:off x="457199" y="2569464"/>
            <a:ext cx="3619501" cy="1179576"/>
          </a:xfrm>
        </p:spPr>
        <p:txBody>
          <a:bodyPr anchor="b" anchorCtr="0">
            <a:normAutofit/>
          </a:bodyPr>
          <a:lstStyle>
            <a:lvl1pPr>
              <a:lnSpc>
                <a:spcPts val="4000"/>
              </a:lnSpc>
              <a:defRPr sz="3200" cap="all" baseline="0"/>
            </a:lvl1pPr>
          </a:lstStyle>
          <a:p>
            <a:r>
              <a:rPr lang="en-US" dirty="0"/>
              <a:t>Click to edit title</a:t>
            </a:r>
          </a:p>
        </p:txBody>
      </p:sp>
      <p:sp>
        <p:nvSpPr>
          <p:cNvPr id="9" name="Picture Placeholder 8">
            <a:extLst>
              <a:ext uri="{FF2B5EF4-FFF2-40B4-BE49-F238E27FC236}">
                <a16:creationId xmlns:a16="http://schemas.microsoft.com/office/drawing/2014/main" id="{B2F51F73-5064-47F8-83FD-440E0ED1950B}"/>
              </a:ext>
            </a:extLst>
          </p:cNvPr>
          <p:cNvSpPr>
            <a:spLocks noGrp="1"/>
          </p:cNvSpPr>
          <p:nvPr>
            <p:ph type="pic" sz="quarter" idx="13"/>
          </p:nvPr>
        </p:nvSpPr>
        <p:spPr>
          <a:xfrm>
            <a:off x="4279392" y="1463040"/>
            <a:ext cx="1499616" cy="2194560"/>
          </a:xfrm>
          <a:prstGeom prst="rect">
            <a:avLst/>
          </a:prstGeom>
        </p:spPr>
        <p:txBody>
          <a:bodyPr/>
          <a:lstStyle>
            <a:lvl1pPr>
              <a:defRPr sz="2000"/>
            </a:lvl1pPr>
          </a:lstStyle>
          <a:p>
            <a:r>
              <a:rPr lang="en-US"/>
              <a:t>Click icon to add picture</a:t>
            </a:r>
            <a:endParaRPr lang="en-US" dirty="0"/>
          </a:p>
        </p:txBody>
      </p:sp>
      <p:sp>
        <p:nvSpPr>
          <p:cNvPr id="18" name="Picture Placeholder 8">
            <a:extLst>
              <a:ext uri="{FF2B5EF4-FFF2-40B4-BE49-F238E27FC236}">
                <a16:creationId xmlns:a16="http://schemas.microsoft.com/office/drawing/2014/main" id="{06FF689A-8221-42E8-96D4-ED4D3AD501F8}"/>
              </a:ext>
            </a:extLst>
          </p:cNvPr>
          <p:cNvSpPr>
            <a:spLocks noGrp="1"/>
          </p:cNvSpPr>
          <p:nvPr>
            <p:ph type="pic" sz="quarter" idx="14"/>
          </p:nvPr>
        </p:nvSpPr>
        <p:spPr>
          <a:xfrm>
            <a:off x="6227064" y="1463040"/>
            <a:ext cx="1499616" cy="2194560"/>
          </a:xfrm>
          <a:prstGeom prst="rect">
            <a:avLst/>
          </a:prstGeom>
        </p:spPr>
        <p:txBody>
          <a:bodyPr/>
          <a:lstStyle>
            <a:lvl1pPr>
              <a:defRPr sz="2000"/>
            </a:lvl1pPr>
          </a:lstStyle>
          <a:p>
            <a:r>
              <a:rPr lang="en-US"/>
              <a:t>Click icon to add picture</a:t>
            </a:r>
            <a:endParaRPr lang="en-US" dirty="0"/>
          </a:p>
        </p:txBody>
      </p:sp>
      <p:sp>
        <p:nvSpPr>
          <p:cNvPr id="19" name="Picture Placeholder 8">
            <a:extLst>
              <a:ext uri="{FF2B5EF4-FFF2-40B4-BE49-F238E27FC236}">
                <a16:creationId xmlns:a16="http://schemas.microsoft.com/office/drawing/2014/main" id="{96424DB2-4D46-493F-A5B8-8901EDA394F2}"/>
              </a:ext>
            </a:extLst>
          </p:cNvPr>
          <p:cNvSpPr>
            <a:spLocks noGrp="1"/>
          </p:cNvSpPr>
          <p:nvPr>
            <p:ph type="pic" sz="quarter" idx="15"/>
          </p:nvPr>
        </p:nvSpPr>
        <p:spPr>
          <a:xfrm>
            <a:off x="8174736" y="1463040"/>
            <a:ext cx="1499616" cy="2194560"/>
          </a:xfrm>
          <a:prstGeom prst="rect">
            <a:avLst/>
          </a:prstGeom>
        </p:spPr>
        <p:txBody>
          <a:bodyPr/>
          <a:lstStyle>
            <a:lvl1pPr>
              <a:defRPr sz="2000"/>
            </a:lvl1pPr>
          </a:lstStyle>
          <a:p>
            <a:r>
              <a:rPr lang="en-US"/>
              <a:t>Click icon to add picture</a:t>
            </a:r>
            <a:endParaRPr lang="en-US" dirty="0"/>
          </a:p>
        </p:txBody>
      </p:sp>
      <p:sp>
        <p:nvSpPr>
          <p:cNvPr id="20" name="Picture Placeholder 8">
            <a:extLst>
              <a:ext uri="{FF2B5EF4-FFF2-40B4-BE49-F238E27FC236}">
                <a16:creationId xmlns:a16="http://schemas.microsoft.com/office/drawing/2014/main" id="{0AF2B6E1-5738-41B1-8C15-EA6715490140}"/>
              </a:ext>
            </a:extLst>
          </p:cNvPr>
          <p:cNvSpPr>
            <a:spLocks noGrp="1"/>
          </p:cNvSpPr>
          <p:nvPr>
            <p:ph type="pic" sz="quarter" idx="16"/>
          </p:nvPr>
        </p:nvSpPr>
        <p:spPr>
          <a:xfrm>
            <a:off x="10122408" y="1463040"/>
            <a:ext cx="1499616" cy="2194560"/>
          </a:xfrm>
          <a:prstGeom prst="rect">
            <a:avLst/>
          </a:prstGeom>
        </p:spPr>
        <p:txBody>
          <a:bodyPr/>
          <a:lstStyle>
            <a:lvl1pPr>
              <a:defRPr sz="2000"/>
            </a:lvl1pPr>
          </a:lstStyle>
          <a:p>
            <a:r>
              <a:rPr lang="en-US"/>
              <a:t>Click icon to add picture</a:t>
            </a:r>
            <a:endParaRPr lang="en-US" dirty="0"/>
          </a:p>
        </p:txBody>
      </p:sp>
      <p:sp>
        <p:nvSpPr>
          <p:cNvPr id="21" name="Picture Placeholder 8">
            <a:extLst>
              <a:ext uri="{FF2B5EF4-FFF2-40B4-BE49-F238E27FC236}">
                <a16:creationId xmlns:a16="http://schemas.microsoft.com/office/drawing/2014/main" id="{6C8D73EB-347C-4E13-94C8-FA8FADE46559}"/>
              </a:ext>
            </a:extLst>
          </p:cNvPr>
          <p:cNvSpPr>
            <a:spLocks noGrp="1"/>
          </p:cNvSpPr>
          <p:nvPr>
            <p:ph type="pic" sz="quarter" idx="17"/>
          </p:nvPr>
        </p:nvSpPr>
        <p:spPr>
          <a:xfrm>
            <a:off x="4279392" y="4087368"/>
            <a:ext cx="1499616" cy="2194560"/>
          </a:xfrm>
          <a:prstGeom prst="rect">
            <a:avLst/>
          </a:prstGeom>
        </p:spPr>
        <p:txBody>
          <a:bodyPr/>
          <a:lstStyle>
            <a:lvl1pPr>
              <a:defRPr sz="2000"/>
            </a:lvl1pPr>
          </a:lstStyle>
          <a:p>
            <a:r>
              <a:rPr lang="en-US"/>
              <a:t>Click icon to add picture</a:t>
            </a:r>
            <a:endParaRPr lang="en-US" dirty="0"/>
          </a:p>
        </p:txBody>
      </p:sp>
      <p:sp>
        <p:nvSpPr>
          <p:cNvPr id="22" name="Picture Placeholder 8">
            <a:extLst>
              <a:ext uri="{FF2B5EF4-FFF2-40B4-BE49-F238E27FC236}">
                <a16:creationId xmlns:a16="http://schemas.microsoft.com/office/drawing/2014/main" id="{9DFA5C56-9B47-4F87-8E12-30A936274F1B}"/>
              </a:ext>
            </a:extLst>
          </p:cNvPr>
          <p:cNvSpPr>
            <a:spLocks noGrp="1"/>
          </p:cNvSpPr>
          <p:nvPr>
            <p:ph type="pic" sz="quarter" idx="18"/>
          </p:nvPr>
        </p:nvSpPr>
        <p:spPr>
          <a:xfrm>
            <a:off x="6227064" y="4087368"/>
            <a:ext cx="1499616" cy="2194560"/>
          </a:xfrm>
          <a:prstGeom prst="rect">
            <a:avLst/>
          </a:prstGeom>
        </p:spPr>
        <p:txBody>
          <a:bodyPr/>
          <a:lstStyle>
            <a:lvl1pPr>
              <a:defRPr sz="2000"/>
            </a:lvl1pPr>
          </a:lstStyle>
          <a:p>
            <a:r>
              <a:rPr lang="en-US"/>
              <a:t>Click icon to add picture</a:t>
            </a:r>
            <a:endParaRPr lang="en-US" dirty="0"/>
          </a:p>
        </p:txBody>
      </p:sp>
      <p:sp>
        <p:nvSpPr>
          <p:cNvPr id="23" name="Picture Placeholder 8">
            <a:extLst>
              <a:ext uri="{FF2B5EF4-FFF2-40B4-BE49-F238E27FC236}">
                <a16:creationId xmlns:a16="http://schemas.microsoft.com/office/drawing/2014/main" id="{1E3B5888-98ED-48E4-8AA8-5BAB43F8516C}"/>
              </a:ext>
            </a:extLst>
          </p:cNvPr>
          <p:cNvSpPr>
            <a:spLocks noGrp="1"/>
          </p:cNvSpPr>
          <p:nvPr>
            <p:ph type="pic" sz="quarter" idx="19"/>
          </p:nvPr>
        </p:nvSpPr>
        <p:spPr>
          <a:xfrm>
            <a:off x="8174736" y="4087368"/>
            <a:ext cx="1499616" cy="2194560"/>
          </a:xfrm>
          <a:prstGeom prst="rect">
            <a:avLst/>
          </a:prstGeom>
        </p:spPr>
        <p:txBody>
          <a:bodyPr/>
          <a:lstStyle>
            <a:lvl1pPr>
              <a:defRPr sz="2000"/>
            </a:lvl1pPr>
          </a:lstStyle>
          <a:p>
            <a:r>
              <a:rPr lang="en-US"/>
              <a:t>Click icon to add picture</a:t>
            </a:r>
            <a:endParaRPr lang="en-US" dirty="0"/>
          </a:p>
        </p:txBody>
      </p:sp>
      <p:sp>
        <p:nvSpPr>
          <p:cNvPr id="24" name="Picture Placeholder 8">
            <a:extLst>
              <a:ext uri="{FF2B5EF4-FFF2-40B4-BE49-F238E27FC236}">
                <a16:creationId xmlns:a16="http://schemas.microsoft.com/office/drawing/2014/main" id="{569C9EE3-34D1-4DE0-B06C-2F6212F7C329}"/>
              </a:ext>
            </a:extLst>
          </p:cNvPr>
          <p:cNvSpPr>
            <a:spLocks noGrp="1"/>
          </p:cNvSpPr>
          <p:nvPr>
            <p:ph type="pic" sz="quarter" idx="20"/>
          </p:nvPr>
        </p:nvSpPr>
        <p:spPr>
          <a:xfrm>
            <a:off x="10122408" y="4087368"/>
            <a:ext cx="1499616" cy="2194560"/>
          </a:xfrm>
          <a:prstGeom prst="rect">
            <a:avLst/>
          </a:prstGeom>
        </p:spPr>
        <p:txBody>
          <a:bodyPr/>
          <a:lstStyle>
            <a:lvl1pPr>
              <a:defRPr sz="2000"/>
            </a:lvl1pPr>
          </a:lstStyle>
          <a:p>
            <a:r>
              <a:rPr lang="en-US"/>
              <a:t>Click icon to add picture</a:t>
            </a:r>
            <a:endParaRPr lang="en-US" dirty="0"/>
          </a:p>
        </p:txBody>
      </p:sp>
    </p:spTree>
    <p:extLst>
      <p:ext uri="{BB962C8B-B14F-4D97-AF65-F5344CB8AC3E}">
        <p14:creationId xmlns:p14="http://schemas.microsoft.com/office/powerpoint/2010/main" val="2901903254"/>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mersive palette Balancing Act">
    <p:bg>
      <p:bgPr>
        <a:solidFill>
          <a:schemeClr val="accent6"/>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869985-B973-4011-9FA2-83D7EBB2EA53}"/>
              </a:ext>
            </a:extLst>
          </p:cNvPr>
          <p:cNvSpPr/>
          <p:nvPr userDrawn="1"/>
        </p:nvSpPr>
        <p:spPr>
          <a:xfrm>
            <a:off x="0" y="2400300"/>
            <a:ext cx="4267200" cy="44577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a:xfrm>
            <a:off x="457199" y="1399032"/>
            <a:ext cx="3619501" cy="877824"/>
          </a:xfrm>
        </p:spPr>
        <p:txBody>
          <a:bodyPr/>
          <a:lstStyle>
            <a:lvl1pPr>
              <a:defRPr cap="all" baseline="0">
                <a:solidFill>
                  <a:schemeClr val="bg1"/>
                </a:solidFill>
              </a:defRPr>
            </a:lvl1p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2A60302F-65DB-4E93-B6C3-49E64C44FB53}"/>
              </a:ext>
            </a:extLst>
          </p:cNvPr>
          <p:cNvSpPr>
            <a:spLocks noGrp="1"/>
          </p:cNvSpPr>
          <p:nvPr>
            <p:ph type="body" sz="quarter" idx="14" hasCustomPrompt="1"/>
          </p:nvPr>
        </p:nvSpPr>
        <p:spPr>
          <a:xfrm>
            <a:off x="457200" y="2779776"/>
            <a:ext cx="3465576" cy="3255264"/>
          </a:xfrm>
          <a:prstGeom prst="rect">
            <a:avLst/>
          </a:prstGeom>
        </p:spPr>
        <p:txBody>
          <a:bodyPr/>
          <a:lstStyle>
            <a:lvl1pPr marL="0" indent="0">
              <a:lnSpc>
                <a:spcPts val="3000"/>
              </a:lnSpc>
              <a:spcBef>
                <a:spcPts val="0"/>
              </a:spcBef>
              <a:buNone/>
              <a:defRPr sz="1800">
                <a:solidFill>
                  <a:schemeClr val="bg1"/>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Click to edit text</a:t>
            </a:r>
          </a:p>
        </p:txBody>
      </p:sp>
      <p:sp>
        <p:nvSpPr>
          <p:cNvPr id="7" name="Picture Placeholder 6">
            <a:extLst>
              <a:ext uri="{FF2B5EF4-FFF2-40B4-BE49-F238E27FC236}">
                <a16:creationId xmlns:a16="http://schemas.microsoft.com/office/drawing/2014/main" id="{9A66F217-0E52-4AD8-82BA-AB332C59638C}"/>
              </a:ext>
            </a:extLst>
          </p:cNvPr>
          <p:cNvSpPr>
            <a:spLocks noGrp="1"/>
          </p:cNvSpPr>
          <p:nvPr>
            <p:ph type="pic" sz="quarter" idx="15"/>
          </p:nvPr>
        </p:nvSpPr>
        <p:spPr>
          <a:xfrm>
            <a:off x="4254500" y="0"/>
            <a:ext cx="7480300" cy="6858000"/>
          </a:xfrm>
          <a:prstGeom prst="rect">
            <a:avLst/>
          </a:prstGeom>
        </p:spPr>
        <p:txBody>
          <a:bodyPr anchor="ctr"/>
          <a:lstStyle>
            <a:lvl1pPr marL="0" indent="0" algn="ctr">
              <a:buNone/>
              <a:defRPr>
                <a:solidFill>
                  <a:schemeClr val="bg1"/>
                </a:solidFill>
              </a:defRPr>
            </a:lvl1pPr>
          </a:lstStyle>
          <a:p>
            <a:r>
              <a:rPr lang="en-US"/>
              <a:t>Click icon to add picture</a:t>
            </a:r>
            <a:endParaRPr lang="en-US" dirty="0"/>
          </a:p>
        </p:txBody>
      </p:sp>
      <p:sp>
        <p:nvSpPr>
          <p:cNvPr id="8" name="Rectangle 7">
            <a:extLst>
              <a:ext uri="{FF2B5EF4-FFF2-40B4-BE49-F238E27FC236}">
                <a16:creationId xmlns:a16="http://schemas.microsoft.com/office/drawing/2014/main" id="{E75D44F0-DADD-4DCC-82EC-FDB3E9878AA9}"/>
              </a:ext>
            </a:extLst>
          </p:cNvPr>
          <p:cNvSpPr/>
          <p:nvPr userDrawn="1"/>
        </p:nvSpPr>
        <p:spPr>
          <a:xfrm>
            <a:off x="11734800" y="4445000"/>
            <a:ext cx="457200" cy="2413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8CFE2C9-8B6E-4DDA-A5EA-04581F7629F0}"/>
              </a:ext>
            </a:extLst>
          </p:cNvPr>
          <p:cNvSpPr/>
          <p:nvPr userDrawn="1"/>
        </p:nvSpPr>
        <p:spPr>
          <a:xfrm>
            <a:off x="11734800" y="0"/>
            <a:ext cx="457200" cy="44622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1823428"/>
      </p:ext>
    </p:extLst>
  </p:cSld>
  <p:clrMapOvr>
    <a:masterClrMapping/>
  </p:clrMapOvr>
  <p:transition>
    <p:fade thruBlk="1"/>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9" name="Rectangle 8" hidden="1"/>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sp>
        <p:nvSpPr>
          <p:cNvPr id="12" name="Title 1">
            <a:extLst>
              <a:ext uri="{FF2B5EF4-FFF2-40B4-BE49-F238E27FC236}">
                <a16:creationId xmlns:a16="http://schemas.microsoft.com/office/drawing/2014/main" id="{96FEDCD9-19A7-423B-ABE0-DDD032DE8879}"/>
              </a:ext>
            </a:extLst>
          </p:cNvPr>
          <p:cNvSpPr>
            <a:spLocks noGrp="1"/>
          </p:cNvSpPr>
          <p:nvPr>
            <p:ph type="title"/>
          </p:nvPr>
        </p:nvSpPr>
        <p:spPr>
          <a:xfrm>
            <a:off x="457199" y="914400"/>
            <a:ext cx="7467601" cy="1572768"/>
          </a:xfrm>
        </p:spPr>
        <p:txBody>
          <a:bodyPr/>
          <a:lstStyle>
            <a:lvl1pPr>
              <a:lnSpc>
                <a:spcPts val="4600"/>
              </a:lnSpc>
              <a:defRPr/>
            </a:lvl1pPr>
          </a:lstStyle>
          <a:p>
            <a:r>
              <a:rPr lang="en-US"/>
              <a:t>Click to edit Master title style</a:t>
            </a:r>
            <a:endParaRPr lang="en-US" dirty="0"/>
          </a:p>
        </p:txBody>
      </p:sp>
      <p:sp>
        <p:nvSpPr>
          <p:cNvPr id="14" name="Text Placeholder 9">
            <a:extLst>
              <a:ext uri="{FF2B5EF4-FFF2-40B4-BE49-F238E27FC236}">
                <a16:creationId xmlns:a16="http://schemas.microsoft.com/office/drawing/2014/main" id="{EBD7372B-17B4-4062-8BFA-745581B27349}"/>
              </a:ext>
            </a:extLst>
          </p:cNvPr>
          <p:cNvSpPr>
            <a:spLocks noGrp="1"/>
          </p:cNvSpPr>
          <p:nvPr>
            <p:ph type="body" sz="quarter" idx="14" hasCustomPrompt="1"/>
          </p:nvPr>
        </p:nvSpPr>
        <p:spPr>
          <a:xfrm>
            <a:off x="457200" y="2540000"/>
            <a:ext cx="6591300" cy="3403600"/>
          </a:xfrm>
          <a:prstGeom prst="rect">
            <a:avLst/>
          </a:prstGeom>
        </p:spPr>
        <p:txBody>
          <a:bodyPr/>
          <a:lstStyle>
            <a:lvl1pPr marL="342900" indent="-342900">
              <a:lnSpc>
                <a:spcPts val="3000"/>
              </a:lnSpc>
              <a:spcBef>
                <a:spcPts val="0"/>
              </a:spcBef>
              <a:buFont typeface="+mj-lt"/>
              <a:buAutoNum type="arabicPeriod"/>
              <a:defRPr sz="1800"/>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dirty="0"/>
              <a:t>Click to edit text</a:t>
            </a:r>
          </a:p>
        </p:txBody>
      </p:sp>
      <p:sp>
        <p:nvSpPr>
          <p:cNvPr id="3" name="Picture Placeholder 2">
            <a:extLst>
              <a:ext uri="{FF2B5EF4-FFF2-40B4-BE49-F238E27FC236}">
                <a16:creationId xmlns:a16="http://schemas.microsoft.com/office/drawing/2014/main" id="{C09A28F9-9D68-48A2-A1AD-C1C318C0EC8D}"/>
              </a:ext>
            </a:extLst>
          </p:cNvPr>
          <p:cNvSpPr>
            <a:spLocks noGrp="1"/>
          </p:cNvSpPr>
          <p:nvPr>
            <p:ph type="pic" sz="quarter" idx="15"/>
          </p:nvPr>
        </p:nvSpPr>
        <p:spPr>
          <a:xfrm>
            <a:off x="8115300" y="1384300"/>
            <a:ext cx="3410712" cy="4572000"/>
          </a:xfrm>
          <a:prstGeom prst="roundRect">
            <a:avLst>
              <a:gd name="adj" fmla="val 2543"/>
            </a:avLst>
          </a:prstGeom>
        </p:spPr>
        <p:txBody>
          <a:bodyPr anchor="ctr"/>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2185836540"/>
      </p:ext>
    </p:extLst>
  </p:cSld>
  <p:clrMapOvr>
    <a:masterClrMapping/>
  </p:clrMapOvr>
  <p:transition>
    <p:fade thruBlk="1"/>
  </p:transition>
  <p:extLst>
    <p:ext uri="{DCECCB84-F9BA-43D5-87BE-67443E8EF086}">
      <p15:sldGuideLst xmlns:p15="http://schemas.microsoft.com/office/powerpoint/2012/main">
        <p15:guide id="1" orient="horz" pos="1032" userDrawn="1">
          <p15:clr>
            <a:srgbClr val="FBAE40"/>
          </p15:clr>
        </p15:guide>
        <p15:guide id="2" pos="3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lette Wellspring">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9CA9-81D6-424A-8046-4B56E1D25059}"/>
              </a:ext>
            </a:extLst>
          </p:cNvPr>
          <p:cNvSpPr>
            <a:spLocks noGrp="1"/>
          </p:cNvSpPr>
          <p:nvPr>
            <p:ph type="title" hasCustomPrompt="1"/>
          </p:nvPr>
        </p:nvSpPr>
        <p:spPr>
          <a:xfrm>
            <a:off x="457199" y="2569464"/>
            <a:ext cx="3619501" cy="1179576"/>
          </a:xfrm>
        </p:spPr>
        <p:txBody>
          <a:bodyPr anchor="b" anchorCtr="0">
            <a:normAutofit/>
          </a:bodyPr>
          <a:lstStyle>
            <a:lvl1pPr>
              <a:lnSpc>
                <a:spcPts val="4000"/>
              </a:lnSpc>
              <a:defRPr sz="3200"/>
            </a:lvl1pPr>
          </a:lstStyle>
          <a:p>
            <a:r>
              <a:rPr lang="en-US" dirty="0"/>
              <a:t>Click to edit title</a:t>
            </a:r>
          </a:p>
        </p:txBody>
      </p:sp>
      <p:sp>
        <p:nvSpPr>
          <p:cNvPr id="9" name="Picture Placeholder 8">
            <a:extLst>
              <a:ext uri="{FF2B5EF4-FFF2-40B4-BE49-F238E27FC236}">
                <a16:creationId xmlns:a16="http://schemas.microsoft.com/office/drawing/2014/main" id="{B2F51F73-5064-47F8-83FD-440E0ED1950B}"/>
              </a:ext>
            </a:extLst>
          </p:cNvPr>
          <p:cNvSpPr>
            <a:spLocks noGrp="1"/>
          </p:cNvSpPr>
          <p:nvPr>
            <p:ph type="pic" sz="quarter" idx="13"/>
          </p:nvPr>
        </p:nvSpPr>
        <p:spPr>
          <a:xfrm>
            <a:off x="4279392" y="1463040"/>
            <a:ext cx="1499616" cy="2194560"/>
          </a:xfrm>
          <a:prstGeom prst="rect">
            <a:avLst/>
          </a:prstGeom>
        </p:spPr>
        <p:txBody>
          <a:bodyPr/>
          <a:lstStyle>
            <a:lvl1pPr>
              <a:defRPr sz="2000"/>
            </a:lvl1pPr>
          </a:lstStyle>
          <a:p>
            <a:endParaRPr lang="en-US" dirty="0"/>
          </a:p>
        </p:txBody>
      </p:sp>
      <p:sp>
        <p:nvSpPr>
          <p:cNvPr id="18" name="Picture Placeholder 8">
            <a:extLst>
              <a:ext uri="{FF2B5EF4-FFF2-40B4-BE49-F238E27FC236}">
                <a16:creationId xmlns:a16="http://schemas.microsoft.com/office/drawing/2014/main" id="{06FF689A-8221-42E8-96D4-ED4D3AD501F8}"/>
              </a:ext>
            </a:extLst>
          </p:cNvPr>
          <p:cNvSpPr>
            <a:spLocks noGrp="1"/>
          </p:cNvSpPr>
          <p:nvPr>
            <p:ph type="pic" sz="quarter" idx="14"/>
          </p:nvPr>
        </p:nvSpPr>
        <p:spPr>
          <a:xfrm>
            <a:off x="6227064" y="1463040"/>
            <a:ext cx="1499616" cy="2194560"/>
          </a:xfrm>
          <a:prstGeom prst="rect">
            <a:avLst/>
          </a:prstGeom>
        </p:spPr>
        <p:txBody>
          <a:bodyPr/>
          <a:lstStyle>
            <a:lvl1pPr>
              <a:defRPr sz="2000"/>
            </a:lvl1pPr>
          </a:lstStyle>
          <a:p>
            <a:endParaRPr lang="en-US" dirty="0"/>
          </a:p>
        </p:txBody>
      </p:sp>
      <p:sp>
        <p:nvSpPr>
          <p:cNvPr id="19" name="Picture Placeholder 8">
            <a:extLst>
              <a:ext uri="{FF2B5EF4-FFF2-40B4-BE49-F238E27FC236}">
                <a16:creationId xmlns:a16="http://schemas.microsoft.com/office/drawing/2014/main" id="{96424DB2-4D46-493F-A5B8-8901EDA394F2}"/>
              </a:ext>
            </a:extLst>
          </p:cNvPr>
          <p:cNvSpPr>
            <a:spLocks noGrp="1"/>
          </p:cNvSpPr>
          <p:nvPr>
            <p:ph type="pic" sz="quarter" idx="15"/>
          </p:nvPr>
        </p:nvSpPr>
        <p:spPr>
          <a:xfrm>
            <a:off x="8174736" y="1463040"/>
            <a:ext cx="1499616" cy="2194560"/>
          </a:xfrm>
          <a:prstGeom prst="rect">
            <a:avLst/>
          </a:prstGeom>
        </p:spPr>
        <p:txBody>
          <a:bodyPr/>
          <a:lstStyle>
            <a:lvl1pPr>
              <a:defRPr sz="2000"/>
            </a:lvl1pPr>
          </a:lstStyle>
          <a:p>
            <a:endParaRPr lang="en-US" dirty="0"/>
          </a:p>
        </p:txBody>
      </p:sp>
      <p:sp>
        <p:nvSpPr>
          <p:cNvPr id="20" name="Picture Placeholder 8">
            <a:extLst>
              <a:ext uri="{FF2B5EF4-FFF2-40B4-BE49-F238E27FC236}">
                <a16:creationId xmlns:a16="http://schemas.microsoft.com/office/drawing/2014/main" id="{0AF2B6E1-5738-41B1-8C15-EA6715490140}"/>
              </a:ext>
            </a:extLst>
          </p:cNvPr>
          <p:cNvSpPr>
            <a:spLocks noGrp="1"/>
          </p:cNvSpPr>
          <p:nvPr>
            <p:ph type="pic" sz="quarter" idx="16"/>
          </p:nvPr>
        </p:nvSpPr>
        <p:spPr>
          <a:xfrm>
            <a:off x="10122408" y="1463040"/>
            <a:ext cx="1499616" cy="2194560"/>
          </a:xfrm>
          <a:prstGeom prst="rect">
            <a:avLst/>
          </a:prstGeom>
        </p:spPr>
        <p:txBody>
          <a:bodyPr/>
          <a:lstStyle>
            <a:lvl1pPr>
              <a:defRPr sz="2000"/>
            </a:lvl1pPr>
          </a:lstStyle>
          <a:p>
            <a:endParaRPr lang="en-US" dirty="0"/>
          </a:p>
        </p:txBody>
      </p:sp>
      <p:sp>
        <p:nvSpPr>
          <p:cNvPr id="21" name="Picture Placeholder 8">
            <a:extLst>
              <a:ext uri="{FF2B5EF4-FFF2-40B4-BE49-F238E27FC236}">
                <a16:creationId xmlns:a16="http://schemas.microsoft.com/office/drawing/2014/main" id="{6C8D73EB-347C-4E13-94C8-FA8FADE46559}"/>
              </a:ext>
            </a:extLst>
          </p:cNvPr>
          <p:cNvSpPr>
            <a:spLocks noGrp="1"/>
          </p:cNvSpPr>
          <p:nvPr>
            <p:ph type="pic" sz="quarter" idx="17"/>
          </p:nvPr>
        </p:nvSpPr>
        <p:spPr>
          <a:xfrm>
            <a:off x="4279392" y="4087368"/>
            <a:ext cx="1499616" cy="2194560"/>
          </a:xfrm>
          <a:prstGeom prst="rect">
            <a:avLst/>
          </a:prstGeom>
        </p:spPr>
        <p:txBody>
          <a:bodyPr/>
          <a:lstStyle>
            <a:lvl1pPr>
              <a:defRPr sz="2000"/>
            </a:lvl1pPr>
          </a:lstStyle>
          <a:p>
            <a:endParaRPr lang="en-US" dirty="0"/>
          </a:p>
        </p:txBody>
      </p:sp>
      <p:sp>
        <p:nvSpPr>
          <p:cNvPr id="22" name="Picture Placeholder 8">
            <a:extLst>
              <a:ext uri="{FF2B5EF4-FFF2-40B4-BE49-F238E27FC236}">
                <a16:creationId xmlns:a16="http://schemas.microsoft.com/office/drawing/2014/main" id="{9DFA5C56-9B47-4F87-8E12-30A936274F1B}"/>
              </a:ext>
            </a:extLst>
          </p:cNvPr>
          <p:cNvSpPr>
            <a:spLocks noGrp="1"/>
          </p:cNvSpPr>
          <p:nvPr>
            <p:ph type="pic" sz="quarter" idx="18"/>
          </p:nvPr>
        </p:nvSpPr>
        <p:spPr>
          <a:xfrm>
            <a:off x="6227064" y="4087368"/>
            <a:ext cx="1499616" cy="2194560"/>
          </a:xfrm>
          <a:prstGeom prst="rect">
            <a:avLst/>
          </a:prstGeom>
        </p:spPr>
        <p:txBody>
          <a:bodyPr/>
          <a:lstStyle>
            <a:lvl1pPr>
              <a:defRPr sz="2000"/>
            </a:lvl1pPr>
          </a:lstStyle>
          <a:p>
            <a:endParaRPr lang="en-US" dirty="0"/>
          </a:p>
        </p:txBody>
      </p:sp>
      <p:sp>
        <p:nvSpPr>
          <p:cNvPr id="23" name="Picture Placeholder 8">
            <a:extLst>
              <a:ext uri="{FF2B5EF4-FFF2-40B4-BE49-F238E27FC236}">
                <a16:creationId xmlns:a16="http://schemas.microsoft.com/office/drawing/2014/main" id="{1E3B5888-98ED-48E4-8AA8-5BAB43F8516C}"/>
              </a:ext>
            </a:extLst>
          </p:cNvPr>
          <p:cNvSpPr>
            <a:spLocks noGrp="1"/>
          </p:cNvSpPr>
          <p:nvPr>
            <p:ph type="pic" sz="quarter" idx="19"/>
          </p:nvPr>
        </p:nvSpPr>
        <p:spPr>
          <a:xfrm>
            <a:off x="8174736" y="4087368"/>
            <a:ext cx="1499616" cy="2194560"/>
          </a:xfrm>
          <a:prstGeom prst="rect">
            <a:avLst/>
          </a:prstGeom>
        </p:spPr>
        <p:txBody>
          <a:bodyPr/>
          <a:lstStyle>
            <a:lvl1pPr>
              <a:defRPr sz="2000"/>
            </a:lvl1pPr>
          </a:lstStyle>
          <a:p>
            <a:endParaRPr lang="en-US" dirty="0"/>
          </a:p>
        </p:txBody>
      </p:sp>
      <p:sp>
        <p:nvSpPr>
          <p:cNvPr id="24" name="Picture Placeholder 8">
            <a:extLst>
              <a:ext uri="{FF2B5EF4-FFF2-40B4-BE49-F238E27FC236}">
                <a16:creationId xmlns:a16="http://schemas.microsoft.com/office/drawing/2014/main" id="{569C9EE3-34D1-4DE0-B06C-2F6212F7C329}"/>
              </a:ext>
            </a:extLst>
          </p:cNvPr>
          <p:cNvSpPr>
            <a:spLocks noGrp="1"/>
          </p:cNvSpPr>
          <p:nvPr>
            <p:ph type="pic" sz="quarter" idx="20"/>
          </p:nvPr>
        </p:nvSpPr>
        <p:spPr>
          <a:xfrm>
            <a:off x="10122408" y="4087368"/>
            <a:ext cx="1499616" cy="2194560"/>
          </a:xfrm>
          <a:prstGeom prst="rect">
            <a:avLst/>
          </a:prstGeom>
        </p:spPr>
        <p:txBody>
          <a:bodyPr/>
          <a:lstStyle>
            <a:lvl1pPr>
              <a:defRPr sz="2000"/>
            </a:lvl1pPr>
          </a:lstStyle>
          <a:p>
            <a:endParaRPr lang="en-US" dirty="0"/>
          </a:p>
        </p:txBody>
      </p:sp>
    </p:spTree>
    <p:extLst>
      <p:ext uri="{BB962C8B-B14F-4D97-AF65-F5344CB8AC3E}">
        <p14:creationId xmlns:p14="http://schemas.microsoft.com/office/powerpoint/2010/main" val="220594213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mersive palette Wellspring">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86ECD6-DF3C-4CA6-9A77-ED32AC37F81F}"/>
              </a:ext>
            </a:extLst>
          </p:cNvPr>
          <p:cNvSpPr/>
          <p:nvPr userDrawn="1"/>
        </p:nvSpPr>
        <p:spPr>
          <a:xfrm>
            <a:off x="0" y="0"/>
            <a:ext cx="2445488" cy="45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D3F081E-4462-4B33-A41E-0432A3B439D9}"/>
              </a:ext>
            </a:extLst>
          </p:cNvPr>
          <p:cNvSpPr/>
          <p:nvPr userDrawn="1"/>
        </p:nvSpPr>
        <p:spPr>
          <a:xfrm rot="5400000">
            <a:off x="10740656" y="5406656"/>
            <a:ext cx="2445488" cy="457200"/>
          </a:xfrm>
          <a:prstGeom prst="rect">
            <a:avLst/>
          </a:prstGeom>
          <a:solidFill>
            <a:srgbClr val="8A58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C05FA2D1-6BF4-4194-B815-8C66D013FD27}"/>
              </a:ext>
            </a:extLst>
          </p:cNvPr>
          <p:cNvSpPr/>
          <p:nvPr userDrawn="1"/>
        </p:nvSpPr>
        <p:spPr>
          <a:xfrm>
            <a:off x="7982712" y="495300"/>
            <a:ext cx="3753612" cy="594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C88F0DF-BC0B-473C-82DC-7FC46D38FAC1}"/>
              </a:ext>
            </a:extLst>
          </p:cNvPr>
          <p:cNvSpPr/>
          <p:nvPr userDrawn="1"/>
        </p:nvSpPr>
        <p:spPr>
          <a:xfrm>
            <a:off x="4251158" y="495300"/>
            <a:ext cx="3787056" cy="5943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2A60302F-65DB-4E93-B6C3-49E64C44FB53}"/>
              </a:ext>
            </a:extLst>
          </p:cNvPr>
          <p:cNvSpPr>
            <a:spLocks noGrp="1"/>
          </p:cNvSpPr>
          <p:nvPr>
            <p:ph type="body" sz="quarter" idx="14" hasCustomPrompt="1"/>
          </p:nvPr>
        </p:nvSpPr>
        <p:spPr>
          <a:xfrm>
            <a:off x="457200" y="2779776"/>
            <a:ext cx="3465576" cy="3255264"/>
          </a:xfrm>
          <a:prstGeom prst="rect">
            <a:avLst/>
          </a:prstGeom>
        </p:spPr>
        <p:txBody>
          <a:bodyPr/>
          <a:lstStyle>
            <a:lvl1pPr marL="0" indent="0">
              <a:lnSpc>
                <a:spcPts val="3000"/>
              </a:lnSpc>
              <a:spcBef>
                <a:spcPts val="0"/>
              </a:spcBef>
              <a:buNone/>
              <a:defRPr sz="1800">
                <a:solidFill>
                  <a:schemeClr val="tx1"/>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text</a:t>
            </a:r>
          </a:p>
        </p:txBody>
      </p:sp>
      <p:sp>
        <p:nvSpPr>
          <p:cNvPr id="7" name="Picture Placeholder 6">
            <a:extLst>
              <a:ext uri="{FF2B5EF4-FFF2-40B4-BE49-F238E27FC236}">
                <a16:creationId xmlns:a16="http://schemas.microsoft.com/office/drawing/2014/main" id="{9A66F217-0E52-4AD8-82BA-AB332C59638C}"/>
              </a:ext>
            </a:extLst>
          </p:cNvPr>
          <p:cNvSpPr>
            <a:spLocks noGrp="1"/>
          </p:cNvSpPr>
          <p:nvPr>
            <p:ph type="pic" sz="quarter" idx="15"/>
          </p:nvPr>
        </p:nvSpPr>
        <p:spPr>
          <a:xfrm>
            <a:off x="4709160" y="960120"/>
            <a:ext cx="6574536" cy="5074920"/>
          </a:xfrm>
          <a:prstGeom prst="rect">
            <a:avLst/>
          </a:prstGeom>
        </p:spPr>
        <p:txBody>
          <a:bodyPr anchor="ctr"/>
          <a:lstStyle>
            <a:lvl1pPr marL="0" indent="0" algn="ctr">
              <a:buNone/>
              <a:defRPr>
                <a:solidFill>
                  <a:schemeClr val="bg1"/>
                </a:solidFill>
              </a:defRPr>
            </a:lvl1pPr>
          </a:lstStyle>
          <a:p>
            <a:endParaRPr lang="en-US" dirty="0"/>
          </a:p>
        </p:txBody>
      </p:sp>
      <p:sp>
        <p:nvSpPr>
          <p:cNvPr id="13" name="Rectangle 12">
            <a:extLst>
              <a:ext uri="{FF2B5EF4-FFF2-40B4-BE49-F238E27FC236}">
                <a16:creationId xmlns:a16="http://schemas.microsoft.com/office/drawing/2014/main" id="{FDF3E524-6AEB-4529-804C-0B9CD9992050}"/>
              </a:ext>
            </a:extLst>
          </p:cNvPr>
          <p:cNvSpPr/>
          <p:nvPr userDrawn="1"/>
        </p:nvSpPr>
        <p:spPr>
          <a:xfrm>
            <a:off x="228600" y="241300"/>
            <a:ext cx="11772900" cy="6400800"/>
          </a:xfrm>
          <a:prstGeom prst="rect">
            <a:avLst/>
          </a:pr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4CFF2CAC-AD21-48FA-AD68-A643AAA6A8C4}"/>
              </a:ext>
            </a:extLst>
          </p:cNvPr>
          <p:cNvCxnSpPr>
            <a:cxnSpLocks/>
          </p:cNvCxnSpPr>
          <p:nvPr userDrawn="1"/>
        </p:nvCxnSpPr>
        <p:spPr>
          <a:xfrm>
            <a:off x="228600" y="2415910"/>
            <a:ext cx="4022558" cy="0"/>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a:xfrm>
            <a:off x="457199" y="1371600"/>
            <a:ext cx="3619501" cy="877824"/>
          </a:xfrm>
        </p:spPr>
        <p:txBody>
          <a:bodyPr/>
          <a:lstStyle>
            <a:lvl1pPr>
              <a:lnSpc>
                <a:spcPts val="4320"/>
              </a:lnSpc>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512255900"/>
      </p:ext>
    </p:extLst>
  </p:cSld>
  <p:clrMapOvr>
    <a:masterClrMapping/>
  </p:clrMapOvr>
  <p:transition>
    <p:fade thruBlk="1"/>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lette Star of the show">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9CA9-81D6-424A-8046-4B56E1D25059}"/>
              </a:ext>
            </a:extLst>
          </p:cNvPr>
          <p:cNvSpPr>
            <a:spLocks noGrp="1"/>
          </p:cNvSpPr>
          <p:nvPr>
            <p:ph type="title" hasCustomPrompt="1"/>
          </p:nvPr>
        </p:nvSpPr>
        <p:spPr>
          <a:xfrm>
            <a:off x="457199" y="2569464"/>
            <a:ext cx="3619501" cy="1179576"/>
          </a:xfrm>
        </p:spPr>
        <p:txBody>
          <a:bodyPr anchor="t" anchorCtr="0">
            <a:normAutofit/>
          </a:bodyPr>
          <a:lstStyle>
            <a:lvl1pPr>
              <a:lnSpc>
                <a:spcPts val="4000"/>
              </a:lnSpc>
              <a:defRPr sz="3200"/>
            </a:lvl1pPr>
          </a:lstStyle>
          <a:p>
            <a:r>
              <a:rPr lang="en-US" dirty="0"/>
              <a:t>Click to edit title</a:t>
            </a:r>
          </a:p>
        </p:txBody>
      </p:sp>
      <p:sp>
        <p:nvSpPr>
          <p:cNvPr id="9" name="Picture Placeholder 8">
            <a:extLst>
              <a:ext uri="{FF2B5EF4-FFF2-40B4-BE49-F238E27FC236}">
                <a16:creationId xmlns:a16="http://schemas.microsoft.com/office/drawing/2014/main" id="{B2F51F73-5064-47F8-83FD-440E0ED1950B}"/>
              </a:ext>
            </a:extLst>
          </p:cNvPr>
          <p:cNvSpPr>
            <a:spLocks noGrp="1"/>
          </p:cNvSpPr>
          <p:nvPr>
            <p:ph type="pic" sz="quarter" idx="13"/>
          </p:nvPr>
        </p:nvSpPr>
        <p:spPr>
          <a:xfrm>
            <a:off x="4279392" y="1463040"/>
            <a:ext cx="1499616" cy="2194560"/>
          </a:xfrm>
          <a:prstGeom prst="rect">
            <a:avLst/>
          </a:prstGeom>
        </p:spPr>
        <p:txBody>
          <a:bodyPr/>
          <a:lstStyle>
            <a:lvl1pPr>
              <a:defRPr sz="2000"/>
            </a:lvl1pPr>
          </a:lstStyle>
          <a:p>
            <a:endParaRPr lang="en-US" dirty="0"/>
          </a:p>
        </p:txBody>
      </p:sp>
      <p:sp>
        <p:nvSpPr>
          <p:cNvPr id="18" name="Picture Placeholder 8">
            <a:extLst>
              <a:ext uri="{FF2B5EF4-FFF2-40B4-BE49-F238E27FC236}">
                <a16:creationId xmlns:a16="http://schemas.microsoft.com/office/drawing/2014/main" id="{06FF689A-8221-42E8-96D4-ED4D3AD501F8}"/>
              </a:ext>
            </a:extLst>
          </p:cNvPr>
          <p:cNvSpPr>
            <a:spLocks noGrp="1"/>
          </p:cNvSpPr>
          <p:nvPr>
            <p:ph type="pic" sz="quarter" idx="14"/>
          </p:nvPr>
        </p:nvSpPr>
        <p:spPr>
          <a:xfrm>
            <a:off x="6227064" y="1463040"/>
            <a:ext cx="1499616" cy="2194560"/>
          </a:xfrm>
          <a:prstGeom prst="rect">
            <a:avLst/>
          </a:prstGeom>
        </p:spPr>
        <p:txBody>
          <a:bodyPr/>
          <a:lstStyle>
            <a:lvl1pPr>
              <a:defRPr sz="2000"/>
            </a:lvl1pPr>
          </a:lstStyle>
          <a:p>
            <a:endParaRPr lang="en-US" dirty="0"/>
          </a:p>
        </p:txBody>
      </p:sp>
      <p:sp>
        <p:nvSpPr>
          <p:cNvPr id="19" name="Picture Placeholder 8">
            <a:extLst>
              <a:ext uri="{FF2B5EF4-FFF2-40B4-BE49-F238E27FC236}">
                <a16:creationId xmlns:a16="http://schemas.microsoft.com/office/drawing/2014/main" id="{96424DB2-4D46-493F-A5B8-8901EDA394F2}"/>
              </a:ext>
            </a:extLst>
          </p:cNvPr>
          <p:cNvSpPr>
            <a:spLocks noGrp="1"/>
          </p:cNvSpPr>
          <p:nvPr>
            <p:ph type="pic" sz="quarter" idx="15"/>
          </p:nvPr>
        </p:nvSpPr>
        <p:spPr>
          <a:xfrm>
            <a:off x="8174736" y="1463040"/>
            <a:ext cx="1499616" cy="2194560"/>
          </a:xfrm>
          <a:prstGeom prst="rect">
            <a:avLst/>
          </a:prstGeom>
        </p:spPr>
        <p:txBody>
          <a:bodyPr/>
          <a:lstStyle>
            <a:lvl1pPr>
              <a:defRPr sz="2000"/>
            </a:lvl1pPr>
          </a:lstStyle>
          <a:p>
            <a:endParaRPr lang="en-US" dirty="0"/>
          </a:p>
        </p:txBody>
      </p:sp>
      <p:sp>
        <p:nvSpPr>
          <p:cNvPr id="20" name="Picture Placeholder 8">
            <a:extLst>
              <a:ext uri="{FF2B5EF4-FFF2-40B4-BE49-F238E27FC236}">
                <a16:creationId xmlns:a16="http://schemas.microsoft.com/office/drawing/2014/main" id="{0AF2B6E1-5738-41B1-8C15-EA6715490140}"/>
              </a:ext>
            </a:extLst>
          </p:cNvPr>
          <p:cNvSpPr>
            <a:spLocks noGrp="1"/>
          </p:cNvSpPr>
          <p:nvPr>
            <p:ph type="pic" sz="quarter" idx="16"/>
          </p:nvPr>
        </p:nvSpPr>
        <p:spPr>
          <a:xfrm>
            <a:off x="10122408" y="1463040"/>
            <a:ext cx="1499616" cy="2194560"/>
          </a:xfrm>
          <a:prstGeom prst="rect">
            <a:avLst/>
          </a:prstGeom>
        </p:spPr>
        <p:txBody>
          <a:bodyPr/>
          <a:lstStyle>
            <a:lvl1pPr>
              <a:defRPr sz="2000"/>
            </a:lvl1pPr>
          </a:lstStyle>
          <a:p>
            <a:endParaRPr lang="en-US" dirty="0"/>
          </a:p>
        </p:txBody>
      </p:sp>
      <p:sp>
        <p:nvSpPr>
          <p:cNvPr id="21" name="Picture Placeholder 8">
            <a:extLst>
              <a:ext uri="{FF2B5EF4-FFF2-40B4-BE49-F238E27FC236}">
                <a16:creationId xmlns:a16="http://schemas.microsoft.com/office/drawing/2014/main" id="{6C8D73EB-347C-4E13-94C8-FA8FADE46559}"/>
              </a:ext>
            </a:extLst>
          </p:cNvPr>
          <p:cNvSpPr>
            <a:spLocks noGrp="1"/>
          </p:cNvSpPr>
          <p:nvPr>
            <p:ph type="pic" sz="quarter" idx="17"/>
          </p:nvPr>
        </p:nvSpPr>
        <p:spPr>
          <a:xfrm>
            <a:off x="4279392" y="4087368"/>
            <a:ext cx="1499616" cy="2194560"/>
          </a:xfrm>
          <a:prstGeom prst="rect">
            <a:avLst/>
          </a:prstGeom>
        </p:spPr>
        <p:txBody>
          <a:bodyPr/>
          <a:lstStyle>
            <a:lvl1pPr>
              <a:defRPr sz="2000"/>
            </a:lvl1pPr>
          </a:lstStyle>
          <a:p>
            <a:endParaRPr lang="en-US" dirty="0"/>
          </a:p>
        </p:txBody>
      </p:sp>
      <p:sp>
        <p:nvSpPr>
          <p:cNvPr id="22" name="Picture Placeholder 8">
            <a:extLst>
              <a:ext uri="{FF2B5EF4-FFF2-40B4-BE49-F238E27FC236}">
                <a16:creationId xmlns:a16="http://schemas.microsoft.com/office/drawing/2014/main" id="{9DFA5C56-9B47-4F87-8E12-30A936274F1B}"/>
              </a:ext>
            </a:extLst>
          </p:cNvPr>
          <p:cNvSpPr>
            <a:spLocks noGrp="1"/>
          </p:cNvSpPr>
          <p:nvPr>
            <p:ph type="pic" sz="quarter" idx="18"/>
          </p:nvPr>
        </p:nvSpPr>
        <p:spPr>
          <a:xfrm>
            <a:off x="6227064" y="4087368"/>
            <a:ext cx="1499616" cy="2194560"/>
          </a:xfrm>
          <a:prstGeom prst="rect">
            <a:avLst/>
          </a:prstGeom>
        </p:spPr>
        <p:txBody>
          <a:bodyPr/>
          <a:lstStyle>
            <a:lvl1pPr>
              <a:defRPr sz="2000"/>
            </a:lvl1pPr>
          </a:lstStyle>
          <a:p>
            <a:endParaRPr lang="en-US" dirty="0"/>
          </a:p>
        </p:txBody>
      </p:sp>
      <p:sp>
        <p:nvSpPr>
          <p:cNvPr id="23" name="Picture Placeholder 8">
            <a:extLst>
              <a:ext uri="{FF2B5EF4-FFF2-40B4-BE49-F238E27FC236}">
                <a16:creationId xmlns:a16="http://schemas.microsoft.com/office/drawing/2014/main" id="{1E3B5888-98ED-48E4-8AA8-5BAB43F8516C}"/>
              </a:ext>
            </a:extLst>
          </p:cNvPr>
          <p:cNvSpPr>
            <a:spLocks noGrp="1"/>
          </p:cNvSpPr>
          <p:nvPr>
            <p:ph type="pic" sz="quarter" idx="19"/>
          </p:nvPr>
        </p:nvSpPr>
        <p:spPr>
          <a:xfrm>
            <a:off x="8174736" y="4087368"/>
            <a:ext cx="1499616" cy="2194560"/>
          </a:xfrm>
          <a:prstGeom prst="rect">
            <a:avLst/>
          </a:prstGeom>
        </p:spPr>
        <p:txBody>
          <a:bodyPr/>
          <a:lstStyle>
            <a:lvl1pPr>
              <a:defRPr sz="2000"/>
            </a:lvl1pPr>
          </a:lstStyle>
          <a:p>
            <a:endParaRPr lang="en-US" dirty="0"/>
          </a:p>
        </p:txBody>
      </p:sp>
      <p:sp>
        <p:nvSpPr>
          <p:cNvPr id="24" name="Picture Placeholder 8">
            <a:extLst>
              <a:ext uri="{FF2B5EF4-FFF2-40B4-BE49-F238E27FC236}">
                <a16:creationId xmlns:a16="http://schemas.microsoft.com/office/drawing/2014/main" id="{569C9EE3-34D1-4DE0-B06C-2F6212F7C329}"/>
              </a:ext>
            </a:extLst>
          </p:cNvPr>
          <p:cNvSpPr>
            <a:spLocks noGrp="1"/>
          </p:cNvSpPr>
          <p:nvPr>
            <p:ph type="pic" sz="quarter" idx="20"/>
          </p:nvPr>
        </p:nvSpPr>
        <p:spPr>
          <a:xfrm>
            <a:off x="10122408" y="4087368"/>
            <a:ext cx="1499616" cy="2194560"/>
          </a:xfrm>
          <a:prstGeom prst="rect">
            <a:avLst/>
          </a:prstGeom>
        </p:spPr>
        <p:txBody>
          <a:bodyPr/>
          <a:lstStyle>
            <a:lvl1pPr>
              <a:defRPr sz="2000"/>
            </a:lvl1pPr>
          </a:lstStyle>
          <a:p>
            <a:endParaRPr lang="en-US" dirty="0"/>
          </a:p>
        </p:txBody>
      </p:sp>
    </p:spTree>
    <p:extLst>
      <p:ext uri="{BB962C8B-B14F-4D97-AF65-F5344CB8AC3E}">
        <p14:creationId xmlns:p14="http://schemas.microsoft.com/office/powerpoint/2010/main" val="1553920741"/>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mersive palette Star of the show">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A66F217-0E52-4AD8-82BA-AB332C59638C}"/>
              </a:ext>
            </a:extLst>
          </p:cNvPr>
          <p:cNvSpPr>
            <a:spLocks noGrp="1"/>
          </p:cNvSpPr>
          <p:nvPr>
            <p:ph type="pic" sz="quarter" idx="15"/>
          </p:nvPr>
        </p:nvSpPr>
        <p:spPr>
          <a:xfrm>
            <a:off x="6997700" y="914400"/>
            <a:ext cx="4334256" cy="5093208"/>
          </a:xfrm>
          <a:prstGeom prst="rect">
            <a:avLst/>
          </a:prstGeom>
          <a:solidFill>
            <a:schemeClr val="accent3"/>
          </a:solidFill>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43379CA9-81D6-424A-8046-4B56E1D25059}"/>
              </a:ext>
            </a:extLst>
          </p:cNvPr>
          <p:cNvSpPr>
            <a:spLocks noGrp="1"/>
          </p:cNvSpPr>
          <p:nvPr>
            <p:ph type="title"/>
          </p:nvPr>
        </p:nvSpPr>
        <p:spPr>
          <a:xfrm>
            <a:off x="457199" y="914400"/>
            <a:ext cx="5638801" cy="1572126"/>
          </a:xfrm>
        </p:spPr>
        <p:txBody>
          <a:bodyPr anchor="t" anchorCtr="0">
            <a:noAutofit/>
          </a:bodyPr>
          <a:lstStyle>
            <a:lvl1pPr>
              <a:defRPr>
                <a:solidFill>
                  <a:schemeClr val="tx1"/>
                </a:solidFill>
              </a:defRPr>
            </a:lvl1pPr>
          </a:lstStyle>
          <a:p>
            <a:r>
              <a:rPr lang="en-US" dirty="0"/>
              <a:t>Click to edit Master title style</a:t>
            </a:r>
          </a:p>
        </p:txBody>
      </p:sp>
      <p:sp>
        <p:nvSpPr>
          <p:cNvPr id="10" name="Text Placeholder 9">
            <a:extLst>
              <a:ext uri="{FF2B5EF4-FFF2-40B4-BE49-F238E27FC236}">
                <a16:creationId xmlns:a16="http://schemas.microsoft.com/office/drawing/2014/main" id="{2A60302F-65DB-4E93-B6C3-49E64C44FB53}"/>
              </a:ext>
            </a:extLst>
          </p:cNvPr>
          <p:cNvSpPr>
            <a:spLocks noGrp="1"/>
          </p:cNvSpPr>
          <p:nvPr>
            <p:ph type="body" sz="quarter" idx="14" hasCustomPrompt="1"/>
          </p:nvPr>
        </p:nvSpPr>
        <p:spPr>
          <a:xfrm>
            <a:off x="457200" y="2489200"/>
            <a:ext cx="5202936" cy="3547872"/>
          </a:xfrm>
          <a:prstGeom prst="rect">
            <a:avLst/>
          </a:prstGeom>
        </p:spPr>
        <p:txBody>
          <a:bodyPr/>
          <a:lstStyle>
            <a:lvl1pPr marL="0" indent="0">
              <a:lnSpc>
                <a:spcPts val="3000"/>
              </a:lnSpc>
              <a:spcBef>
                <a:spcPts val="0"/>
              </a:spcBef>
              <a:buNone/>
              <a:defRPr sz="1800">
                <a:solidFill>
                  <a:schemeClr val="tx1"/>
                </a:soli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text</a:t>
            </a:r>
          </a:p>
        </p:txBody>
      </p:sp>
    </p:spTree>
    <p:extLst>
      <p:ext uri="{BB962C8B-B14F-4D97-AF65-F5344CB8AC3E}">
        <p14:creationId xmlns:p14="http://schemas.microsoft.com/office/powerpoint/2010/main" val="3180366801"/>
      </p:ext>
    </p:extLst>
  </p:cSld>
  <p:clrMapOvr>
    <a:masterClrMapping/>
  </p:clrMapOvr>
  <p:transition>
    <p:fade thruBlk="1"/>
  </p:transition>
  <p:extLst>
    <p:ext uri="{DCECCB84-F9BA-43D5-87BE-67443E8EF086}">
      <p15:sldGuideLst xmlns:p15="http://schemas.microsoft.com/office/powerpoint/2012/main">
        <p15:guide id="1"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80DF88-AC53-41A3-8067-D7E6D5DB195F}"/>
              </a:ext>
            </a:extLst>
          </p:cNvPr>
          <p:cNvSpPr>
            <a:spLocks noGrp="1"/>
          </p:cNvSpPr>
          <p:nvPr>
            <p:ph type="title"/>
          </p:nvPr>
        </p:nvSpPr>
        <p:spPr>
          <a:xfrm>
            <a:off x="457199" y="914400"/>
            <a:ext cx="11174819" cy="903767"/>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EA4755C1-18CC-4FD3-A030-3DAF469919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10904-DE8F-4B8E-99C6-5AFA03672FFA}" type="datetimeFigureOut">
              <a:rPr lang="en-US" smtClean="0"/>
              <a:t>3/25/22</a:t>
            </a:fld>
            <a:endParaRPr lang="en-US" dirty="0"/>
          </a:p>
        </p:txBody>
      </p:sp>
      <p:sp>
        <p:nvSpPr>
          <p:cNvPr id="5" name="Footer Placeholder 4">
            <a:extLst>
              <a:ext uri="{FF2B5EF4-FFF2-40B4-BE49-F238E27FC236}">
                <a16:creationId xmlns:a16="http://schemas.microsoft.com/office/drawing/2014/main" id="{A8E029F1-B791-445F-A184-90CC7A1BEC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AD98767-7C9E-42DE-9782-D932A0FF1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FADE3-B84E-4AF7-91CC-AB47E1A43619}" type="slidenum">
              <a:rPr lang="en-US" smtClean="0"/>
              <a:t>‹#›</a:t>
            </a:fld>
            <a:endParaRPr lang="en-US" dirty="0"/>
          </a:p>
        </p:txBody>
      </p:sp>
    </p:spTree>
    <p:extLst>
      <p:ext uri="{BB962C8B-B14F-4D97-AF65-F5344CB8AC3E}">
        <p14:creationId xmlns:p14="http://schemas.microsoft.com/office/powerpoint/2010/main" val="2263488725"/>
      </p:ext>
    </p:extLst>
  </p:cSld>
  <p:clrMap bg1="lt1" tx1="dk1" bg2="lt2" tx2="dk2" accent1="accent1" accent2="accent2" accent3="accent3" accent4="accent4" accent5="accent5" accent6="accent6" hlink="hlink" folHlink="folHlink"/>
  <p:sldLayoutIdLst>
    <p:sldLayoutId id="2147483688" r:id="rId1"/>
    <p:sldLayoutId id="2147483700" r:id="rId2"/>
    <p:sldLayoutId id="2147483701" r:id="rId3"/>
    <p:sldLayoutId id="2147483702" r:id="rId4"/>
    <p:sldLayoutId id="2147483662" r:id="rId5"/>
  </p:sldLayoutIdLst>
  <p:transition>
    <p:fade thruBlk="1"/>
  </p:transition>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12" userDrawn="1">
          <p15:clr>
            <a:srgbClr val="F26B43"/>
          </p15:clr>
        </p15:guide>
        <p15:guide id="2" pos="2568" userDrawn="1">
          <p15:clr>
            <a:srgbClr val="F26B43"/>
          </p15:clr>
        </p15:guide>
        <p15:guide id="3" pos="288" userDrawn="1">
          <p15:clr>
            <a:srgbClr val="5ACBF0"/>
          </p15:clr>
        </p15:guide>
        <p15:guide id="4" pos="7392" userDrawn="1">
          <p15:clr>
            <a:srgbClr val="5ACBF0"/>
          </p15:clr>
        </p15:guide>
        <p15:guide id="5" orient="horz" pos="576" userDrawn="1">
          <p15:clr>
            <a:srgbClr val="5ACBF0"/>
          </p15:clr>
        </p15:guide>
        <p15:guide id="6" orient="horz" pos="3744"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80DF88-AC53-41A3-8067-D7E6D5DB195F}"/>
              </a:ext>
            </a:extLst>
          </p:cNvPr>
          <p:cNvSpPr>
            <a:spLocks noGrp="1"/>
          </p:cNvSpPr>
          <p:nvPr>
            <p:ph type="title"/>
          </p:nvPr>
        </p:nvSpPr>
        <p:spPr>
          <a:xfrm>
            <a:off x="457199" y="914400"/>
            <a:ext cx="11174819" cy="903767"/>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EA4755C1-18CC-4FD3-A030-3DAF469919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10904-DE8F-4B8E-99C6-5AFA03672FFA}" type="datetimeFigureOut">
              <a:rPr lang="en-US" smtClean="0"/>
              <a:t>3/25/22</a:t>
            </a:fld>
            <a:endParaRPr lang="en-US" dirty="0"/>
          </a:p>
        </p:txBody>
      </p:sp>
      <p:sp>
        <p:nvSpPr>
          <p:cNvPr id="5" name="Footer Placeholder 4">
            <a:extLst>
              <a:ext uri="{FF2B5EF4-FFF2-40B4-BE49-F238E27FC236}">
                <a16:creationId xmlns:a16="http://schemas.microsoft.com/office/drawing/2014/main" id="{A8E029F1-B791-445F-A184-90CC7A1BEC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AD98767-7C9E-42DE-9782-D932A0FF1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FADE3-B84E-4AF7-91CC-AB47E1A43619}" type="slidenum">
              <a:rPr lang="en-US" smtClean="0"/>
              <a:t>‹#›</a:t>
            </a:fld>
            <a:endParaRPr lang="en-US" dirty="0"/>
          </a:p>
        </p:txBody>
      </p:sp>
    </p:spTree>
    <p:extLst>
      <p:ext uri="{BB962C8B-B14F-4D97-AF65-F5344CB8AC3E}">
        <p14:creationId xmlns:p14="http://schemas.microsoft.com/office/powerpoint/2010/main" val="2911603562"/>
      </p:ext>
    </p:extLst>
  </p:cSld>
  <p:clrMap bg1="lt1" tx1="dk1" bg2="lt2" tx2="dk2" accent1="accent1" accent2="accent2" accent3="accent3" accent4="accent4" accent5="accent5" accent6="accent6" hlink="hlink" folHlink="folHlink"/>
  <p:sldLayoutIdLst>
    <p:sldLayoutId id="2147483729" r:id="rId1"/>
    <p:sldLayoutId id="2147483711" r:id="rId2"/>
  </p:sldLayoutIdLst>
  <p:transition>
    <p:fade thruBlk="1"/>
  </p:transition>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12" userDrawn="1">
          <p15:clr>
            <a:srgbClr val="F26B43"/>
          </p15:clr>
        </p15:guide>
        <p15:guide id="2" pos="2568" userDrawn="1">
          <p15:clr>
            <a:srgbClr val="F26B43"/>
          </p15:clr>
        </p15:guide>
        <p15:guide id="3" pos="288" userDrawn="1">
          <p15:clr>
            <a:srgbClr val="5ACBF0"/>
          </p15:clr>
        </p15:guide>
        <p15:guide id="4" pos="7392" userDrawn="1">
          <p15:clr>
            <a:srgbClr val="5ACBF0"/>
          </p15:clr>
        </p15:guide>
        <p15:guide id="5" orient="horz" pos="576" userDrawn="1">
          <p15:clr>
            <a:srgbClr val="5ACBF0"/>
          </p15:clr>
        </p15:guide>
        <p15:guide id="6" orient="horz" pos="3744"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80DF88-AC53-41A3-8067-D7E6D5DB195F}"/>
              </a:ext>
            </a:extLst>
          </p:cNvPr>
          <p:cNvSpPr>
            <a:spLocks noGrp="1"/>
          </p:cNvSpPr>
          <p:nvPr>
            <p:ph type="title"/>
          </p:nvPr>
        </p:nvSpPr>
        <p:spPr>
          <a:xfrm>
            <a:off x="457199" y="914400"/>
            <a:ext cx="11174819" cy="903767"/>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EA4755C1-18CC-4FD3-A030-3DAF469919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10904-DE8F-4B8E-99C6-5AFA03672FFA}" type="datetimeFigureOut">
              <a:rPr lang="en-US" smtClean="0"/>
              <a:t>3/25/22</a:t>
            </a:fld>
            <a:endParaRPr lang="en-US" dirty="0"/>
          </a:p>
        </p:txBody>
      </p:sp>
      <p:sp>
        <p:nvSpPr>
          <p:cNvPr id="5" name="Footer Placeholder 4">
            <a:extLst>
              <a:ext uri="{FF2B5EF4-FFF2-40B4-BE49-F238E27FC236}">
                <a16:creationId xmlns:a16="http://schemas.microsoft.com/office/drawing/2014/main" id="{A8E029F1-B791-445F-A184-90CC7A1BEC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AD98767-7C9E-42DE-9782-D932A0FF1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FADE3-B84E-4AF7-91CC-AB47E1A43619}" type="slidenum">
              <a:rPr lang="en-US" smtClean="0"/>
              <a:t>‹#›</a:t>
            </a:fld>
            <a:endParaRPr lang="en-US" dirty="0"/>
          </a:p>
        </p:txBody>
      </p:sp>
    </p:spTree>
    <p:extLst>
      <p:ext uri="{BB962C8B-B14F-4D97-AF65-F5344CB8AC3E}">
        <p14:creationId xmlns:p14="http://schemas.microsoft.com/office/powerpoint/2010/main" val="1044508539"/>
      </p:ext>
    </p:extLst>
  </p:cSld>
  <p:clrMap bg1="lt1" tx1="dk1" bg2="lt2" tx2="dk2" accent1="accent1" accent2="accent2" accent3="accent3" accent4="accent4" accent5="accent5" accent6="accent6" hlink="hlink" folHlink="folHlink"/>
  <p:sldLayoutIdLst>
    <p:sldLayoutId id="2147483730" r:id="rId1"/>
    <p:sldLayoutId id="2147483723" r:id="rId2"/>
    <p:sldLayoutId id="2147483732" r:id="rId3"/>
  </p:sldLayoutIdLst>
  <p:transition>
    <p:fade thruBlk="1"/>
  </p:transition>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12" userDrawn="1">
          <p15:clr>
            <a:srgbClr val="F26B43"/>
          </p15:clr>
        </p15:guide>
        <p15:guide id="2" pos="2568" userDrawn="1">
          <p15:clr>
            <a:srgbClr val="F26B43"/>
          </p15:clr>
        </p15:guide>
        <p15:guide id="3" pos="288" userDrawn="1">
          <p15:clr>
            <a:srgbClr val="5ACBF0"/>
          </p15:clr>
        </p15:guide>
        <p15:guide id="4" pos="7392" userDrawn="1">
          <p15:clr>
            <a:srgbClr val="5ACBF0"/>
          </p15:clr>
        </p15:guide>
        <p15:guide id="5" orient="horz" pos="576" userDrawn="1">
          <p15:clr>
            <a:srgbClr val="5ACBF0"/>
          </p15:clr>
        </p15:guide>
        <p15:guide id="6" orient="horz" pos="3744" userDrawn="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80DF88-AC53-41A3-8067-D7E6D5DB195F}"/>
              </a:ext>
            </a:extLst>
          </p:cNvPr>
          <p:cNvSpPr>
            <a:spLocks noGrp="1"/>
          </p:cNvSpPr>
          <p:nvPr>
            <p:ph type="title"/>
          </p:nvPr>
        </p:nvSpPr>
        <p:spPr>
          <a:xfrm>
            <a:off x="457199" y="914400"/>
            <a:ext cx="11174819" cy="903767"/>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EA4755C1-18CC-4FD3-A030-3DAF469919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10904-DE8F-4B8E-99C6-5AFA03672FFA}" type="datetimeFigureOut">
              <a:rPr lang="en-US" smtClean="0"/>
              <a:t>3/25/22</a:t>
            </a:fld>
            <a:endParaRPr lang="en-US" dirty="0"/>
          </a:p>
        </p:txBody>
      </p:sp>
      <p:sp>
        <p:nvSpPr>
          <p:cNvPr id="5" name="Footer Placeholder 4">
            <a:extLst>
              <a:ext uri="{FF2B5EF4-FFF2-40B4-BE49-F238E27FC236}">
                <a16:creationId xmlns:a16="http://schemas.microsoft.com/office/drawing/2014/main" id="{A8E029F1-B791-445F-A184-90CC7A1BEC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AD98767-7C9E-42DE-9782-D932A0FF1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FADE3-B84E-4AF7-91CC-AB47E1A43619}" type="slidenum">
              <a:rPr lang="en-US" smtClean="0"/>
              <a:t>‹#›</a:t>
            </a:fld>
            <a:endParaRPr lang="en-US" dirty="0"/>
          </a:p>
        </p:txBody>
      </p:sp>
    </p:spTree>
    <p:extLst>
      <p:ext uri="{BB962C8B-B14F-4D97-AF65-F5344CB8AC3E}">
        <p14:creationId xmlns:p14="http://schemas.microsoft.com/office/powerpoint/2010/main" val="2032013640"/>
      </p:ext>
    </p:extLst>
  </p:cSld>
  <p:clrMap bg1="lt1" tx1="dk1" bg2="lt2" tx2="dk2" accent1="accent1" accent2="accent2" accent3="accent3" accent4="accent4" accent5="accent5" accent6="accent6" hlink="hlink" folHlink="folHlink"/>
  <p:sldLayoutIdLst>
    <p:sldLayoutId id="2147483731" r:id="rId1"/>
    <p:sldLayoutId id="2147483704" r:id="rId2"/>
  </p:sldLayoutIdLst>
  <p:transition>
    <p:fade thruBlk="1"/>
  </p:transition>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12" userDrawn="1">
          <p15:clr>
            <a:srgbClr val="F26B43"/>
          </p15:clr>
        </p15:guide>
        <p15:guide id="2" pos="2568" userDrawn="1">
          <p15:clr>
            <a:srgbClr val="F26B43"/>
          </p15:clr>
        </p15:guide>
        <p15:guide id="3" pos="288" userDrawn="1">
          <p15:clr>
            <a:srgbClr val="5ACBF0"/>
          </p15:clr>
        </p15:guide>
        <p15:guide id="4" pos="7392" userDrawn="1">
          <p15:clr>
            <a:srgbClr val="5ACBF0"/>
          </p15:clr>
        </p15:guide>
        <p15:guide id="5" orient="horz" pos="576" userDrawn="1">
          <p15:clr>
            <a:srgbClr val="5ACBF0"/>
          </p15:clr>
        </p15:guide>
        <p15:guide id="6" orient="horz" pos="3744"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bstract image of curvy lines">
            <a:extLst>
              <a:ext uri="{FF2B5EF4-FFF2-40B4-BE49-F238E27FC236}">
                <a16:creationId xmlns:a16="http://schemas.microsoft.com/office/drawing/2014/main" id="{81F59575-96AE-45B0-B1FB-3CFC139E9D12}"/>
              </a:ext>
            </a:extLst>
          </p:cNvPr>
          <p:cNvPicPr>
            <a:picLocks noGrp="1" noChangeAspect="1"/>
          </p:cNvPicPr>
          <p:nvPr>
            <p:ph type="pic" sz="quarter" idx="13"/>
          </p:nvPr>
        </p:nvPicPr>
        <p:blipFill>
          <a:blip r:embed="rId3"/>
          <a:srcRect/>
          <a:stretch/>
        </p:blipFill>
        <p:spPr>
          <a:xfrm>
            <a:off x="225" y="0"/>
            <a:ext cx="12191550" cy="6857999"/>
          </a:xfrm>
        </p:spPr>
      </p:pic>
      <p:sp>
        <p:nvSpPr>
          <p:cNvPr id="4" name="Title 3">
            <a:extLst>
              <a:ext uri="{FF2B5EF4-FFF2-40B4-BE49-F238E27FC236}">
                <a16:creationId xmlns:a16="http://schemas.microsoft.com/office/drawing/2014/main" id="{08347D8D-E852-43D5-858E-2D01BE57FA93}"/>
              </a:ext>
            </a:extLst>
          </p:cNvPr>
          <p:cNvSpPr>
            <a:spLocks noGrp="1"/>
          </p:cNvSpPr>
          <p:nvPr>
            <p:ph type="title"/>
          </p:nvPr>
        </p:nvSpPr>
        <p:spPr>
          <a:xfrm>
            <a:off x="457200" y="4515034"/>
            <a:ext cx="6581554" cy="1371600"/>
          </a:xfrm>
        </p:spPr>
        <p:txBody>
          <a:bodyPr anchor="t" anchorCtr="0">
            <a:normAutofit fontScale="90000"/>
          </a:bodyPr>
          <a:lstStyle/>
          <a:p>
            <a:r>
              <a:rPr lang="en-US" dirty="0"/>
              <a:t>Partnering with Library Services for Student Success</a:t>
            </a:r>
          </a:p>
        </p:txBody>
      </p:sp>
      <p:sp>
        <p:nvSpPr>
          <p:cNvPr id="2" name="TextBox 1">
            <a:extLst>
              <a:ext uri="{FF2B5EF4-FFF2-40B4-BE49-F238E27FC236}">
                <a16:creationId xmlns:a16="http://schemas.microsoft.com/office/drawing/2014/main" id="{C10AA5F9-840D-47C1-8020-028ABF656E5C}"/>
              </a:ext>
            </a:extLst>
          </p:cNvPr>
          <p:cNvSpPr txBox="1"/>
          <p:nvPr/>
        </p:nvSpPr>
        <p:spPr>
          <a:xfrm>
            <a:off x="457200" y="5740400"/>
            <a:ext cx="6121227" cy="707886"/>
          </a:xfrm>
          <a:prstGeom prst="rect">
            <a:avLst/>
          </a:prstGeom>
          <a:noFill/>
        </p:spPr>
        <p:txBody>
          <a:bodyPr wrap="none" rtlCol="0">
            <a:spAutoFit/>
          </a:bodyPr>
          <a:lstStyle/>
          <a:p>
            <a:r>
              <a:rPr lang="en-US" sz="2000" b="1" dirty="0">
                <a:solidFill>
                  <a:schemeClr val="bg1"/>
                </a:solidFill>
              </a:rPr>
              <a:t>Camille Abdel-Jawad, MLS</a:t>
            </a:r>
          </a:p>
          <a:p>
            <a:r>
              <a:rPr lang="en-US" sz="2000" dirty="0">
                <a:solidFill>
                  <a:schemeClr val="bg1"/>
                </a:solidFill>
              </a:rPr>
              <a:t>Assistant Professor of Library Instruction &amp; Outreach</a:t>
            </a:r>
          </a:p>
        </p:txBody>
      </p:sp>
    </p:spTree>
    <p:extLst>
      <p:ext uri="{BB962C8B-B14F-4D97-AF65-F5344CB8AC3E}">
        <p14:creationId xmlns:p14="http://schemas.microsoft.com/office/powerpoint/2010/main" val="155831519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176E307-8C2F-4787-9905-7583953AA818}"/>
              </a:ext>
            </a:extLst>
          </p:cNvPr>
          <p:cNvPicPr>
            <a:picLocks noGrp="1" noChangeAspect="1"/>
          </p:cNvPicPr>
          <p:nvPr>
            <p:ph type="pic" sz="quarter" idx="15"/>
          </p:nvPr>
        </p:nvPicPr>
        <p:blipFill rotWithShape="1">
          <a:blip r:embed="rId3"/>
          <a:srcRect t="15711"/>
          <a:stretch/>
        </p:blipFill>
        <p:spPr>
          <a:xfrm>
            <a:off x="6096001" y="0"/>
            <a:ext cx="6096000" cy="6895810"/>
          </a:xfrm>
        </p:spPr>
      </p:pic>
      <p:sp>
        <p:nvSpPr>
          <p:cNvPr id="2" name="Title 1">
            <a:extLst>
              <a:ext uri="{FF2B5EF4-FFF2-40B4-BE49-F238E27FC236}">
                <a16:creationId xmlns:a16="http://schemas.microsoft.com/office/drawing/2014/main" id="{9416A8C9-9EB6-43DA-BD3E-58FAC144BF5C}"/>
              </a:ext>
            </a:extLst>
          </p:cNvPr>
          <p:cNvSpPr>
            <a:spLocks noGrp="1"/>
          </p:cNvSpPr>
          <p:nvPr>
            <p:ph type="title"/>
          </p:nvPr>
        </p:nvSpPr>
        <p:spPr>
          <a:xfrm>
            <a:off x="457199" y="950289"/>
            <a:ext cx="4348717" cy="2444750"/>
          </a:xfrm>
        </p:spPr>
        <p:txBody>
          <a:bodyPr/>
          <a:lstStyle/>
          <a:p>
            <a:r>
              <a:rPr lang="en-US" sz="3200" dirty="0"/>
              <a:t>What assumptions do </a:t>
            </a:r>
            <a:r>
              <a:rPr lang="en-US" sz="3200" b="1" dirty="0"/>
              <a:t>you</a:t>
            </a:r>
            <a:r>
              <a:rPr lang="en-US" sz="3200" dirty="0"/>
              <a:t> make about our students’ ability to locate information?</a:t>
            </a:r>
            <a:br>
              <a:rPr lang="en-US" sz="3200" dirty="0"/>
            </a:br>
            <a:endParaRPr lang="en-US" sz="3200" dirty="0"/>
          </a:p>
        </p:txBody>
      </p:sp>
      <p:sp>
        <p:nvSpPr>
          <p:cNvPr id="8" name="Freeform: Shape 7">
            <a:extLst>
              <a:ext uri="{FF2B5EF4-FFF2-40B4-BE49-F238E27FC236}">
                <a16:creationId xmlns:a16="http://schemas.microsoft.com/office/drawing/2014/main" id="{773432A9-5666-406D-BCDA-B12E5AA2C222}"/>
              </a:ext>
            </a:extLst>
          </p:cNvPr>
          <p:cNvSpPr/>
          <p:nvPr/>
        </p:nvSpPr>
        <p:spPr>
          <a:xfrm>
            <a:off x="-2161517" y="1916851"/>
            <a:ext cx="15183963" cy="5284624"/>
          </a:xfrm>
          <a:custGeom>
            <a:avLst/>
            <a:gdLst>
              <a:gd name="connsiteX0" fmla="*/ 0 w 8420100"/>
              <a:gd name="connsiteY0" fmla="*/ 3733800 h 3733800"/>
              <a:gd name="connsiteX1" fmla="*/ 2451100 w 8420100"/>
              <a:gd name="connsiteY1" fmla="*/ 1511300 h 3733800"/>
              <a:gd name="connsiteX2" fmla="*/ 5778500 w 8420100"/>
              <a:gd name="connsiteY2" fmla="*/ 3200400 h 3733800"/>
              <a:gd name="connsiteX3" fmla="*/ 8420100 w 8420100"/>
              <a:gd name="connsiteY3" fmla="*/ 0 h 3733800"/>
            </a:gdLst>
            <a:ahLst/>
            <a:cxnLst>
              <a:cxn ang="0">
                <a:pos x="connsiteX0" y="connsiteY0"/>
              </a:cxn>
              <a:cxn ang="0">
                <a:pos x="connsiteX1" y="connsiteY1"/>
              </a:cxn>
              <a:cxn ang="0">
                <a:pos x="connsiteX2" y="connsiteY2"/>
              </a:cxn>
              <a:cxn ang="0">
                <a:pos x="connsiteX3" y="connsiteY3"/>
              </a:cxn>
            </a:cxnLst>
            <a:rect l="l" t="t" r="r" b="b"/>
            <a:pathLst>
              <a:path w="8420100" h="3733800">
                <a:moveTo>
                  <a:pt x="0" y="3733800"/>
                </a:moveTo>
                <a:cubicBezTo>
                  <a:pt x="744008" y="2667000"/>
                  <a:pt x="1488017" y="1600200"/>
                  <a:pt x="2451100" y="1511300"/>
                </a:cubicBezTo>
                <a:cubicBezTo>
                  <a:pt x="3414183" y="1422400"/>
                  <a:pt x="4783667" y="3452283"/>
                  <a:pt x="5778500" y="3200400"/>
                </a:cubicBezTo>
                <a:cubicBezTo>
                  <a:pt x="6773333" y="2948517"/>
                  <a:pt x="7643283" y="679450"/>
                  <a:pt x="8420100" y="0"/>
                </a:cubicBezTo>
              </a:path>
            </a:pathLst>
          </a:cu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1AF08347-98F9-474E-8F2B-6B101E3B1CF0}"/>
              </a:ext>
            </a:extLst>
          </p:cNvPr>
          <p:cNvSpPr/>
          <p:nvPr/>
        </p:nvSpPr>
        <p:spPr>
          <a:xfrm>
            <a:off x="-2009117" y="2843349"/>
            <a:ext cx="15183963" cy="4510525"/>
          </a:xfrm>
          <a:custGeom>
            <a:avLst/>
            <a:gdLst>
              <a:gd name="connsiteX0" fmla="*/ 0 w 8420100"/>
              <a:gd name="connsiteY0" fmla="*/ 3733800 h 3733800"/>
              <a:gd name="connsiteX1" fmla="*/ 2451100 w 8420100"/>
              <a:gd name="connsiteY1" fmla="*/ 1511300 h 3733800"/>
              <a:gd name="connsiteX2" fmla="*/ 5778500 w 8420100"/>
              <a:gd name="connsiteY2" fmla="*/ 3200400 h 3733800"/>
              <a:gd name="connsiteX3" fmla="*/ 8420100 w 8420100"/>
              <a:gd name="connsiteY3" fmla="*/ 0 h 3733800"/>
            </a:gdLst>
            <a:ahLst/>
            <a:cxnLst>
              <a:cxn ang="0">
                <a:pos x="connsiteX0" y="connsiteY0"/>
              </a:cxn>
              <a:cxn ang="0">
                <a:pos x="connsiteX1" y="connsiteY1"/>
              </a:cxn>
              <a:cxn ang="0">
                <a:pos x="connsiteX2" y="connsiteY2"/>
              </a:cxn>
              <a:cxn ang="0">
                <a:pos x="connsiteX3" y="connsiteY3"/>
              </a:cxn>
            </a:cxnLst>
            <a:rect l="l" t="t" r="r" b="b"/>
            <a:pathLst>
              <a:path w="8420100" h="3733800">
                <a:moveTo>
                  <a:pt x="0" y="3733800"/>
                </a:moveTo>
                <a:cubicBezTo>
                  <a:pt x="744008" y="2667000"/>
                  <a:pt x="1488017" y="1600200"/>
                  <a:pt x="2451100" y="1511300"/>
                </a:cubicBezTo>
                <a:cubicBezTo>
                  <a:pt x="3414183" y="1422400"/>
                  <a:pt x="4783667" y="3452283"/>
                  <a:pt x="5778500" y="3200400"/>
                </a:cubicBezTo>
                <a:cubicBezTo>
                  <a:pt x="6773333" y="2948517"/>
                  <a:pt x="7643283" y="679450"/>
                  <a:pt x="8420100" y="0"/>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3388554"/>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4F81F9F8-CC2E-4477-A1B5-0F54B4900827}"/>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harpenSoften amount="-59000"/>
                    </a14:imgEffect>
                    <a14:imgEffect>
                      <a14:saturation sat="0"/>
                    </a14:imgEffect>
                    <a14:imgEffect>
                      <a14:brightnessContrast bright="-40000" contrast="-40000"/>
                    </a14:imgEffect>
                  </a14:imgLayer>
                </a14:imgProps>
              </a:ext>
            </a:extLst>
          </a:blip>
          <a:srcRect t="12500" b="12500"/>
          <a:stretch>
            <a:fillRect/>
          </a:stretch>
        </p:blipFill>
        <p:spPr/>
      </p:pic>
      <p:sp>
        <p:nvSpPr>
          <p:cNvPr id="9" name="Rectangle 8" descr="Shaded overlay">
            <a:extLst>
              <a:ext uri="{FF2B5EF4-FFF2-40B4-BE49-F238E27FC236}">
                <a16:creationId xmlns:a16="http://schemas.microsoft.com/office/drawing/2014/main" id="{558C501A-DC1F-4BA4-BFFA-44EF8845A384}"/>
              </a:ext>
            </a:extLst>
          </p:cNvPr>
          <p:cNvSpPr/>
          <p:nvPr/>
        </p:nvSpPr>
        <p:spPr>
          <a:xfrm>
            <a:off x="0" y="0"/>
            <a:ext cx="12192000" cy="6858000"/>
          </a:xfrm>
          <a:prstGeom prst="rect">
            <a:avLst/>
          </a:prstGeom>
          <a:solidFill>
            <a:srgbClr val="6768AB">
              <a:alpha val="7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135A981B-6487-4B00-9EAF-D0D748FA6014}"/>
              </a:ext>
            </a:extLst>
          </p:cNvPr>
          <p:cNvSpPr>
            <a:spLocks noGrp="1"/>
          </p:cNvSpPr>
          <p:nvPr>
            <p:ph type="title"/>
          </p:nvPr>
        </p:nvSpPr>
        <p:spPr>
          <a:xfrm>
            <a:off x="457199" y="914400"/>
            <a:ext cx="11174819" cy="1130300"/>
          </a:xfrm>
        </p:spPr>
        <p:txBody>
          <a:bodyPr>
            <a:normAutofit/>
          </a:bodyPr>
          <a:lstStyle/>
          <a:p>
            <a:r>
              <a:rPr lang="en-US" dirty="0"/>
              <a:t>What do we know about our student demographic?</a:t>
            </a:r>
          </a:p>
        </p:txBody>
      </p:sp>
      <p:sp>
        <p:nvSpPr>
          <p:cNvPr id="6" name="Text Placeholder 5">
            <a:extLst>
              <a:ext uri="{FF2B5EF4-FFF2-40B4-BE49-F238E27FC236}">
                <a16:creationId xmlns:a16="http://schemas.microsoft.com/office/drawing/2014/main" id="{B43F7E3B-CE99-4770-8587-6554C15693F8}"/>
              </a:ext>
            </a:extLst>
          </p:cNvPr>
          <p:cNvSpPr>
            <a:spLocks noGrp="1"/>
          </p:cNvSpPr>
          <p:nvPr>
            <p:ph type="body" sz="quarter" idx="14"/>
          </p:nvPr>
        </p:nvSpPr>
        <p:spPr>
          <a:xfrm>
            <a:off x="533399" y="2276602"/>
            <a:ext cx="7391400" cy="4197096"/>
          </a:xfrm>
        </p:spPr>
        <p:txBody>
          <a:bodyPr/>
          <a:lstStyle/>
          <a:p>
            <a:pPr marL="285750" indent="-285750">
              <a:buFont typeface="Courier New" panose="02070309020205020404" pitchFamily="49" charset="0"/>
              <a:buChar char="o"/>
            </a:pPr>
            <a:r>
              <a:rPr lang="en-US" sz="2400" dirty="0"/>
              <a:t>58.7% of student body is military-affiliated. (2021)</a:t>
            </a:r>
          </a:p>
          <a:p>
            <a:pPr marL="285750" indent="-285750">
              <a:buFont typeface="Courier New" panose="02070309020205020404" pitchFamily="49" charset="0"/>
              <a:buChar char="o"/>
            </a:pPr>
            <a:r>
              <a:rPr lang="en-US" sz="2400" dirty="0"/>
              <a:t>The average age of our undergraduate students is 30 years old. (2020)</a:t>
            </a:r>
          </a:p>
          <a:p>
            <a:pPr marL="285750" indent="-285750">
              <a:buFont typeface="Courier New" panose="02070309020205020404" pitchFamily="49" charset="0"/>
              <a:buChar char="o"/>
            </a:pPr>
            <a:r>
              <a:rPr lang="en-US" sz="2400" dirty="0"/>
              <a:t>Our admission requirements are significantly lower than other schools in the KC Metro area -  only requiring a high school diploma, GED, or equivalent certificate. (2022)</a:t>
            </a:r>
          </a:p>
        </p:txBody>
      </p:sp>
      <p:sp>
        <p:nvSpPr>
          <p:cNvPr id="11" name="Title 3">
            <a:extLst>
              <a:ext uri="{FF2B5EF4-FFF2-40B4-BE49-F238E27FC236}">
                <a16:creationId xmlns:a16="http://schemas.microsoft.com/office/drawing/2014/main" id="{9142BD11-82EF-4B6E-A909-5FB7F84DD0CA}"/>
              </a:ext>
            </a:extLst>
          </p:cNvPr>
          <p:cNvSpPr txBox="1">
            <a:spLocks/>
          </p:cNvSpPr>
          <p:nvPr/>
        </p:nvSpPr>
        <p:spPr>
          <a:xfrm>
            <a:off x="533399" y="5271311"/>
            <a:ext cx="7543800" cy="108488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cap="all" baseline="0">
                <a:solidFill>
                  <a:schemeClr val="bg1"/>
                </a:solidFill>
                <a:latin typeface="+mj-lt"/>
                <a:ea typeface="+mj-ea"/>
                <a:cs typeface="+mj-cs"/>
              </a:defRPr>
            </a:lvl1pPr>
          </a:lstStyle>
          <a:p>
            <a:endParaRPr lang="en-US" sz="2400" b="1" dirty="0"/>
          </a:p>
        </p:txBody>
      </p:sp>
      <p:sp>
        <p:nvSpPr>
          <p:cNvPr id="7" name="Title 3">
            <a:extLst>
              <a:ext uri="{FF2B5EF4-FFF2-40B4-BE49-F238E27FC236}">
                <a16:creationId xmlns:a16="http://schemas.microsoft.com/office/drawing/2014/main" id="{3D0E8AA9-9A32-40EB-87D9-A1C8C2F82E8B}"/>
              </a:ext>
            </a:extLst>
          </p:cNvPr>
          <p:cNvSpPr txBox="1">
            <a:spLocks/>
          </p:cNvSpPr>
          <p:nvPr/>
        </p:nvSpPr>
        <p:spPr>
          <a:xfrm>
            <a:off x="533399" y="5268199"/>
            <a:ext cx="11174819" cy="11303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bg1"/>
                </a:solidFill>
                <a:latin typeface="+mj-lt"/>
                <a:ea typeface="+mj-ea"/>
                <a:cs typeface="+mj-cs"/>
              </a:defRPr>
            </a:lvl1pPr>
          </a:lstStyle>
          <a:p>
            <a:r>
              <a:rPr lang="en-US" sz="2400" dirty="0"/>
              <a:t>information literacy is the ability to identify, locate, evaluate, and effectively use information</a:t>
            </a:r>
          </a:p>
        </p:txBody>
      </p:sp>
    </p:spTree>
    <p:extLst>
      <p:ext uri="{BB962C8B-B14F-4D97-AF65-F5344CB8AC3E}">
        <p14:creationId xmlns:p14="http://schemas.microsoft.com/office/powerpoint/2010/main" val="3898511310"/>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219A53-983C-4CAC-81BB-5FADEB962F35}"/>
              </a:ext>
            </a:extLst>
          </p:cNvPr>
          <p:cNvSpPr>
            <a:spLocks noGrp="1"/>
          </p:cNvSpPr>
          <p:nvPr>
            <p:ph type="title"/>
          </p:nvPr>
        </p:nvSpPr>
        <p:spPr>
          <a:xfrm>
            <a:off x="342899" y="1531385"/>
            <a:ext cx="3619501" cy="1179576"/>
          </a:xfrm>
        </p:spPr>
        <p:txBody>
          <a:bodyPr>
            <a:normAutofit/>
          </a:bodyPr>
          <a:lstStyle/>
          <a:p>
            <a:r>
              <a:rPr lang="en-US" dirty="0"/>
              <a:t>BALANCING </a:t>
            </a:r>
            <a:br>
              <a:rPr lang="en-US" dirty="0"/>
            </a:br>
            <a:r>
              <a:rPr lang="en-US" dirty="0"/>
              <a:t>ACT</a:t>
            </a:r>
          </a:p>
        </p:txBody>
      </p:sp>
      <p:sp>
        <p:nvSpPr>
          <p:cNvPr id="24" name="TextBox 23">
            <a:extLst>
              <a:ext uri="{FF2B5EF4-FFF2-40B4-BE49-F238E27FC236}">
                <a16:creationId xmlns:a16="http://schemas.microsoft.com/office/drawing/2014/main" id="{49201B3E-3095-4647-859C-11713FE1C788}"/>
              </a:ext>
            </a:extLst>
          </p:cNvPr>
          <p:cNvSpPr txBox="1"/>
          <p:nvPr/>
        </p:nvSpPr>
        <p:spPr>
          <a:xfrm>
            <a:off x="4305299" y="1531385"/>
            <a:ext cx="7086599" cy="2246769"/>
          </a:xfrm>
          <a:prstGeom prst="rect">
            <a:avLst/>
          </a:prstGeom>
          <a:noFill/>
        </p:spPr>
        <p:txBody>
          <a:bodyPr wrap="square" rtlCol="0">
            <a:spAutoFit/>
          </a:bodyPr>
          <a:lstStyle/>
          <a:p>
            <a:r>
              <a:rPr lang="en-US" sz="2000" dirty="0"/>
              <a:t>Only 64% of college graduates believe they are prepared to locate, organize and evaluate information </a:t>
            </a:r>
            <a:r>
              <a:rPr lang="en-US" sz="2000" i="1" dirty="0"/>
              <a:t>(</a:t>
            </a:r>
            <a:r>
              <a:rPr lang="en-US" sz="2000" dirty="0"/>
              <a:t>American Library Association, 2015).</a:t>
            </a:r>
          </a:p>
          <a:p>
            <a:endParaRPr lang="en-US" sz="2000" dirty="0"/>
          </a:p>
          <a:p>
            <a:r>
              <a:rPr lang="en-US" sz="2000" dirty="0"/>
              <a:t>29% of employers believe that their recent graduates have the information literacy skills they need to succeed in the organization (American Library Association, 2015).</a:t>
            </a:r>
          </a:p>
        </p:txBody>
      </p:sp>
      <p:sp>
        <p:nvSpPr>
          <p:cNvPr id="28" name="Freeform: Shape 27">
            <a:extLst>
              <a:ext uri="{FF2B5EF4-FFF2-40B4-BE49-F238E27FC236}">
                <a16:creationId xmlns:a16="http://schemas.microsoft.com/office/drawing/2014/main" id="{D4E706FA-29F8-41E4-B8AE-0ED3578F44E8}"/>
              </a:ext>
            </a:extLst>
          </p:cNvPr>
          <p:cNvSpPr/>
          <p:nvPr/>
        </p:nvSpPr>
        <p:spPr>
          <a:xfrm>
            <a:off x="-1714500" y="1651000"/>
            <a:ext cx="15151100" cy="5270500"/>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accent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D4760D3A-B8D7-4A70-9394-E4701F611A50}"/>
              </a:ext>
            </a:extLst>
          </p:cNvPr>
          <p:cNvSpPr/>
          <p:nvPr/>
        </p:nvSpPr>
        <p:spPr>
          <a:xfrm>
            <a:off x="-1562100" y="2527846"/>
            <a:ext cx="15151100" cy="4482554"/>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2148752"/>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44986A6-583D-4323-BBE6-0C4C3B1464BF}"/>
              </a:ext>
            </a:extLst>
          </p:cNvPr>
          <p:cNvSpPr>
            <a:spLocks noGrp="1"/>
          </p:cNvSpPr>
          <p:nvPr>
            <p:ph type="title"/>
          </p:nvPr>
        </p:nvSpPr>
        <p:spPr>
          <a:xfrm>
            <a:off x="444499" y="302137"/>
            <a:ext cx="3619501" cy="2035556"/>
          </a:xfrm>
        </p:spPr>
        <p:txBody>
          <a:bodyPr>
            <a:normAutofit fontScale="90000"/>
          </a:bodyPr>
          <a:lstStyle/>
          <a:p>
            <a:r>
              <a:rPr lang="en-US" dirty="0"/>
              <a:t>How can we empower students to succeed?</a:t>
            </a:r>
          </a:p>
        </p:txBody>
      </p:sp>
      <p:sp>
        <p:nvSpPr>
          <p:cNvPr id="3" name="Text Placeholder 2">
            <a:extLst>
              <a:ext uri="{FF2B5EF4-FFF2-40B4-BE49-F238E27FC236}">
                <a16:creationId xmlns:a16="http://schemas.microsoft.com/office/drawing/2014/main" id="{7B91B0F8-EDCA-43C7-A602-F46DA2202AA8}"/>
              </a:ext>
            </a:extLst>
          </p:cNvPr>
          <p:cNvSpPr>
            <a:spLocks noGrp="1"/>
          </p:cNvSpPr>
          <p:nvPr>
            <p:ph type="body" sz="quarter" idx="14"/>
          </p:nvPr>
        </p:nvSpPr>
        <p:spPr>
          <a:xfrm>
            <a:off x="457200" y="2779776"/>
            <a:ext cx="3465576" cy="3255264"/>
          </a:xfrm>
        </p:spPr>
        <p:txBody>
          <a:bodyPr>
            <a:noAutofit/>
          </a:bodyPr>
          <a:lstStyle/>
          <a:p>
            <a:r>
              <a:rPr lang="en-US" sz="1800" dirty="0">
                <a:solidFill>
                  <a:schemeClr val="tx1"/>
                </a:solidFill>
                <a:effectLst/>
                <a:latin typeface="Segoe UI" panose="020B0502040204020203" pitchFamily="34" charset="0"/>
              </a:rPr>
              <a:t>Offer them the tools they need to be successfu</a:t>
            </a:r>
            <a:r>
              <a:rPr lang="en-US" dirty="0">
                <a:solidFill>
                  <a:schemeClr val="tx1"/>
                </a:solidFill>
                <a:latin typeface="Segoe UI" panose="020B0502040204020203" pitchFamily="34" charset="0"/>
              </a:rPr>
              <a:t>l upfront</a:t>
            </a:r>
          </a:p>
          <a:p>
            <a:endParaRPr lang="en-US" dirty="0">
              <a:solidFill>
                <a:schemeClr val="tx1"/>
              </a:solidFill>
              <a:latin typeface="Segoe UI" panose="020B0502040204020203" pitchFamily="34" charset="0"/>
            </a:endParaRPr>
          </a:p>
          <a:p>
            <a:r>
              <a:rPr lang="en-US" dirty="0">
                <a:solidFill>
                  <a:schemeClr val="tx1"/>
                </a:solidFill>
                <a:latin typeface="Segoe UI" panose="020B0502040204020203" pitchFamily="34" charset="0"/>
              </a:rPr>
              <a:t>The onus is on ALL of us to empower our students, not just hope they can scrape by.</a:t>
            </a:r>
            <a:endParaRPr lang="en-US" dirty="0">
              <a:solidFill>
                <a:schemeClr val="tx1"/>
              </a:solidFill>
            </a:endParaRPr>
          </a:p>
        </p:txBody>
      </p:sp>
      <p:pic>
        <p:nvPicPr>
          <p:cNvPr id="9" name="Picture Placeholder 8">
            <a:extLst>
              <a:ext uri="{FF2B5EF4-FFF2-40B4-BE49-F238E27FC236}">
                <a16:creationId xmlns:a16="http://schemas.microsoft.com/office/drawing/2014/main" id="{DDF06017-AE77-4E29-8C1A-3166B3EE959E}"/>
              </a:ext>
            </a:extLst>
          </p:cNvPr>
          <p:cNvPicPr>
            <a:picLocks noGrp="1" noChangeAspect="1"/>
          </p:cNvPicPr>
          <p:nvPr>
            <p:ph type="pic" sz="quarter" idx="15"/>
          </p:nvPr>
        </p:nvPicPr>
        <p:blipFill>
          <a:blip r:embed="rId3"/>
          <a:srcRect l="14248" r="14248"/>
          <a:stretch>
            <a:fillRect/>
          </a:stretch>
        </p:blipFill>
        <p:spPr/>
      </p:pic>
      <p:sp>
        <p:nvSpPr>
          <p:cNvPr id="6" name="Freeform: Shape 5">
            <a:extLst>
              <a:ext uri="{FF2B5EF4-FFF2-40B4-BE49-F238E27FC236}">
                <a16:creationId xmlns:a16="http://schemas.microsoft.com/office/drawing/2014/main" id="{C8254733-2EA9-4118-B2B3-CBD76C7854AC}"/>
              </a:ext>
            </a:extLst>
          </p:cNvPr>
          <p:cNvSpPr/>
          <p:nvPr/>
        </p:nvSpPr>
        <p:spPr>
          <a:xfrm>
            <a:off x="143690" y="5133702"/>
            <a:ext cx="13292909" cy="1787797"/>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D0345A8F-094C-420B-9506-ED8F12EBB21A}"/>
              </a:ext>
            </a:extLst>
          </p:cNvPr>
          <p:cNvSpPr/>
          <p:nvPr/>
        </p:nvSpPr>
        <p:spPr>
          <a:xfrm>
            <a:off x="296090" y="5489880"/>
            <a:ext cx="13292909" cy="1520519"/>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8177211"/>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3D33-29B2-CF4B-BB0B-E11A88B4CAA5}"/>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A1CC52E-F28D-6B47-B13A-FB2307120C70}"/>
              </a:ext>
            </a:extLst>
          </p:cNvPr>
          <p:cNvSpPr>
            <a:spLocks noGrp="1"/>
          </p:cNvSpPr>
          <p:nvPr>
            <p:ph type="subTitle" idx="1"/>
          </p:nvPr>
        </p:nvSpPr>
        <p:spPr/>
        <p:txBody>
          <a:bodyPr/>
          <a:lstStyle/>
          <a:p>
            <a:endParaRPr lang="en-US"/>
          </a:p>
        </p:txBody>
      </p:sp>
      <p:pic>
        <p:nvPicPr>
          <p:cNvPr id="5" name="slide.url=https://www.polleverywhere.com/free_text_polls/H5Y9yigfI1l8IE6T8gDEh">
            <a:extLst>
              <a:ext uri="{FF2B5EF4-FFF2-40B4-BE49-F238E27FC236}">
                <a16:creationId xmlns:a16="http://schemas.microsoft.com/office/drawing/2014/main" id="{7E4EB600-E9B9-A942-A753-2F9BFE5FAD34}"/>
              </a:ext>
            </a:extLst>
          </p:cNvPr>
          <p:cNvPicPr>
            <a:picLocks/>
          </p:cNvPicPr>
          <p:nvPr/>
        </p:nvPicPr>
        <p:blipFill>
          <a:blip r:embed="rId3"/>
          <a:stretch>
            <a:fillRect/>
          </a:stretch>
        </p:blipFill>
        <p:spPr>
          <a:xfrm>
            <a:off x="63500" y="63500"/>
            <a:ext cx="12065000" cy="6731000"/>
          </a:xfrm>
          <a:prstGeom prst="rect">
            <a:avLst/>
          </a:prstGeom>
        </p:spPr>
      </p:pic>
    </p:spTree>
    <p:extLst>
      <p:ext uri="{BB962C8B-B14F-4D97-AF65-F5344CB8AC3E}">
        <p14:creationId xmlns:p14="http://schemas.microsoft.com/office/powerpoint/2010/main" val="3987270778"/>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7D823E-45F8-4F3B-90EB-782ED1EAEBAA}"/>
              </a:ext>
            </a:extLst>
          </p:cNvPr>
          <p:cNvSpPr>
            <a:spLocks noGrp="1"/>
          </p:cNvSpPr>
          <p:nvPr>
            <p:ph type="title"/>
          </p:nvPr>
        </p:nvSpPr>
        <p:spPr>
          <a:xfrm>
            <a:off x="508000" y="461505"/>
            <a:ext cx="3619501" cy="1179576"/>
          </a:xfrm>
        </p:spPr>
        <p:txBody>
          <a:bodyPr anchor="b" anchorCtr="0">
            <a:normAutofit/>
          </a:bodyPr>
          <a:lstStyle/>
          <a:p>
            <a:r>
              <a:rPr lang="en-US" dirty="0"/>
              <a:t>TAKEAWAYS</a:t>
            </a:r>
          </a:p>
        </p:txBody>
      </p:sp>
      <p:sp>
        <p:nvSpPr>
          <p:cNvPr id="20" name="TextBox 19">
            <a:extLst>
              <a:ext uri="{FF2B5EF4-FFF2-40B4-BE49-F238E27FC236}">
                <a16:creationId xmlns:a16="http://schemas.microsoft.com/office/drawing/2014/main" id="{51A3BAC2-DBC8-4747-8C31-63819BB6AE95}"/>
              </a:ext>
            </a:extLst>
          </p:cNvPr>
          <p:cNvSpPr txBox="1"/>
          <p:nvPr/>
        </p:nvSpPr>
        <p:spPr>
          <a:xfrm>
            <a:off x="508000" y="2095500"/>
            <a:ext cx="9890034" cy="276998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t>Own your assumptions about what students know</a:t>
            </a:r>
          </a:p>
          <a:p>
            <a:pPr marL="285750" indent="-285750">
              <a:lnSpc>
                <a:spcPct val="150000"/>
              </a:lnSpc>
              <a:buFont typeface="Arial" panose="020B0604020202020204" pitchFamily="34" charset="0"/>
              <a:buChar char="•"/>
            </a:pPr>
            <a:r>
              <a:rPr lang="en-US" sz="2000" dirty="0"/>
              <a:t>The onus is on ALL of us to connect students to resources</a:t>
            </a:r>
          </a:p>
          <a:p>
            <a:pPr marL="285750" indent="-285750">
              <a:lnSpc>
                <a:spcPct val="150000"/>
              </a:lnSpc>
              <a:buFont typeface="Arial" panose="020B0604020202020204" pitchFamily="34" charset="0"/>
              <a:buChar char="•"/>
            </a:pPr>
            <a:r>
              <a:rPr lang="en-US" sz="2000" dirty="0"/>
              <a:t>Students won’t always ask for help – be proactive in supporting them</a:t>
            </a:r>
          </a:p>
          <a:p>
            <a:pPr marL="285750" indent="-285750">
              <a:lnSpc>
                <a:spcPct val="150000"/>
              </a:lnSpc>
              <a:buFont typeface="Arial" panose="020B0604020202020204" pitchFamily="34" charset="0"/>
              <a:buChar char="•"/>
            </a:pPr>
            <a:r>
              <a:rPr lang="en-US" sz="2000" dirty="0"/>
              <a:t>Access to information is a basic skill that ALL students need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28" name="Freeform: Shape 27">
            <a:extLst>
              <a:ext uri="{FF2B5EF4-FFF2-40B4-BE49-F238E27FC236}">
                <a16:creationId xmlns:a16="http://schemas.microsoft.com/office/drawing/2014/main" id="{755C9750-1F9E-4E1F-90ED-1C05F0F4218E}"/>
              </a:ext>
            </a:extLst>
          </p:cNvPr>
          <p:cNvSpPr/>
          <p:nvPr/>
        </p:nvSpPr>
        <p:spPr>
          <a:xfrm rot="14555164">
            <a:off x="4107485" y="1066367"/>
            <a:ext cx="10664431" cy="3892484"/>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032F85C1-524E-4A22-8D56-0B86835265D2}"/>
              </a:ext>
            </a:extLst>
          </p:cNvPr>
          <p:cNvSpPr/>
          <p:nvPr/>
        </p:nvSpPr>
        <p:spPr>
          <a:xfrm rot="14555164">
            <a:off x="4229381" y="1741817"/>
            <a:ext cx="10664431" cy="3310553"/>
          </a:xfrm>
          <a:custGeom>
            <a:avLst/>
            <a:gdLst>
              <a:gd name="connsiteX0" fmla="*/ 0 w 12763500"/>
              <a:gd name="connsiteY0" fmla="*/ 5905500 h 5905500"/>
              <a:gd name="connsiteX1" fmla="*/ 3886200 w 12763500"/>
              <a:gd name="connsiteY1" fmla="*/ 2362200 h 5905500"/>
              <a:gd name="connsiteX2" fmla="*/ 7581900 w 12763500"/>
              <a:gd name="connsiteY2" fmla="*/ 5638800 h 5905500"/>
              <a:gd name="connsiteX3" fmla="*/ 12763500 w 12763500"/>
              <a:gd name="connsiteY3" fmla="*/ 0 h 5905500"/>
            </a:gdLst>
            <a:ahLst/>
            <a:cxnLst>
              <a:cxn ang="0">
                <a:pos x="connsiteX0" y="connsiteY0"/>
              </a:cxn>
              <a:cxn ang="0">
                <a:pos x="connsiteX1" y="connsiteY1"/>
              </a:cxn>
              <a:cxn ang="0">
                <a:pos x="connsiteX2" y="connsiteY2"/>
              </a:cxn>
              <a:cxn ang="0">
                <a:pos x="connsiteX3" y="connsiteY3"/>
              </a:cxn>
            </a:cxnLst>
            <a:rect l="l" t="t" r="r" b="b"/>
            <a:pathLst>
              <a:path w="12763500" h="5905500">
                <a:moveTo>
                  <a:pt x="0" y="5905500"/>
                </a:moveTo>
                <a:cubicBezTo>
                  <a:pt x="1311275" y="4156075"/>
                  <a:pt x="2622550" y="2406650"/>
                  <a:pt x="3886200" y="2362200"/>
                </a:cubicBezTo>
                <a:cubicBezTo>
                  <a:pt x="5149850" y="2317750"/>
                  <a:pt x="6102350" y="6032500"/>
                  <a:pt x="7581900" y="5638800"/>
                </a:cubicBezTo>
                <a:cubicBezTo>
                  <a:pt x="9061450" y="5245100"/>
                  <a:pt x="11785600" y="804333"/>
                  <a:pt x="12763500" y="0"/>
                </a:cubicBezTo>
              </a:path>
            </a:pathLst>
          </a:cu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F888322-B2C2-44C5-BD6D-9DEDC1129587}"/>
              </a:ext>
            </a:extLst>
          </p:cNvPr>
          <p:cNvSpPr txBox="1"/>
          <p:nvPr/>
        </p:nvSpPr>
        <p:spPr>
          <a:xfrm>
            <a:off x="210542" y="5661242"/>
            <a:ext cx="3619502" cy="1200329"/>
          </a:xfrm>
          <a:prstGeom prst="rect">
            <a:avLst/>
          </a:prstGeom>
          <a:noFill/>
        </p:spPr>
        <p:txBody>
          <a:bodyPr wrap="square" rtlCol="0">
            <a:spAutoFit/>
          </a:bodyPr>
          <a:lstStyle/>
          <a:p>
            <a:r>
              <a:rPr lang="en-US" dirty="0"/>
              <a:t>Thank you for attending! For contact information + link to resources cited here, visit:</a:t>
            </a:r>
          </a:p>
          <a:p>
            <a:endParaRPr lang="en-US" dirty="0"/>
          </a:p>
        </p:txBody>
      </p:sp>
      <p:pic>
        <p:nvPicPr>
          <p:cNvPr id="23" name="Picture 22">
            <a:extLst>
              <a:ext uri="{FF2B5EF4-FFF2-40B4-BE49-F238E27FC236}">
                <a16:creationId xmlns:a16="http://schemas.microsoft.com/office/drawing/2014/main" id="{504FE2D9-F383-408C-B4F5-B925BCDA2187}"/>
              </a:ext>
            </a:extLst>
          </p:cNvPr>
          <p:cNvPicPr>
            <a:picLocks noChangeAspect="1"/>
          </p:cNvPicPr>
          <p:nvPr/>
        </p:nvPicPr>
        <p:blipFill>
          <a:blip r:embed="rId3"/>
          <a:stretch>
            <a:fillRect/>
          </a:stretch>
        </p:blipFill>
        <p:spPr>
          <a:xfrm>
            <a:off x="3468945" y="5752264"/>
            <a:ext cx="741286" cy="741286"/>
          </a:xfrm>
          <a:prstGeom prst="rect">
            <a:avLst/>
          </a:prstGeom>
        </p:spPr>
      </p:pic>
      <p:sp>
        <p:nvSpPr>
          <p:cNvPr id="2" name="TextBox 1">
            <a:extLst>
              <a:ext uri="{FF2B5EF4-FFF2-40B4-BE49-F238E27FC236}">
                <a16:creationId xmlns:a16="http://schemas.microsoft.com/office/drawing/2014/main" id="{43D7CDFA-8DE1-4F4F-8C85-FA985681DE0A}"/>
              </a:ext>
            </a:extLst>
          </p:cNvPr>
          <p:cNvSpPr txBox="1"/>
          <p:nvPr/>
        </p:nvSpPr>
        <p:spPr>
          <a:xfrm>
            <a:off x="4270345" y="5982681"/>
            <a:ext cx="2138727" cy="307777"/>
          </a:xfrm>
          <a:prstGeom prst="rect">
            <a:avLst/>
          </a:prstGeom>
          <a:noFill/>
        </p:spPr>
        <p:txBody>
          <a:bodyPr wrap="none" rtlCol="0">
            <a:spAutoFit/>
          </a:bodyPr>
          <a:lstStyle/>
          <a:p>
            <a:r>
              <a:rPr lang="en-US" sz="1400" dirty="0"/>
              <a:t>https://adobe.ly/3ib3e2e</a:t>
            </a:r>
          </a:p>
        </p:txBody>
      </p:sp>
    </p:spTree>
    <p:extLst>
      <p:ext uri="{BB962C8B-B14F-4D97-AF65-F5344CB8AC3E}">
        <p14:creationId xmlns:p14="http://schemas.microsoft.com/office/powerpoint/2010/main" val="1294161663"/>
      </p:ext>
    </p:extLst>
  </p:cSld>
  <p:clrMapOvr>
    <a:masterClrMapping/>
  </p:clrMapOvr>
  <p:transition>
    <p:fade thruBlk="1"/>
  </p:transition>
</p:sld>
</file>

<file path=ppt/theme/theme1.xml><?xml version="1.0" encoding="utf-8"?>
<a:theme xmlns:a="http://schemas.openxmlformats.org/drawingml/2006/main" name="Balancing Act">
  <a:themeElements>
    <a:clrScheme name="Custom 1">
      <a:dk1>
        <a:sysClr val="windowText" lastClr="000000"/>
      </a:dk1>
      <a:lt1>
        <a:sysClr val="window" lastClr="FFFFFF"/>
      </a:lt1>
      <a:dk2>
        <a:srgbClr val="D77E6F"/>
      </a:dk2>
      <a:lt2>
        <a:srgbClr val="6667AB"/>
      </a:lt2>
      <a:accent1>
        <a:srgbClr val="B38F6A"/>
      </a:accent1>
      <a:accent2>
        <a:srgbClr val="D75078"/>
      </a:accent2>
      <a:accent3>
        <a:srgbClr val="E288B6"/>
      </a:accent3>
      <a:accent4>
        <a:srgbClr val="E9445D"/>
      </a:accent4>
      <a:accent5>
        <a:srgbClr val="EEC272"/>
      </a:accent5>
      <a:accent6>
        <a:srgbClr val="85A0A9"/>
      </a:accent6>
      <a:hlink>
        <a:srgbClr val="0563C1"/>
      </a:hlink>
      <a:folHlink>
        <a:srgbClr val="954F72"/>
      </a:folHlink>
    </a:clrScheme>
    <a:fontScheme name="Custom 15">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antone template_Win32_v5.potx" id="{0B6ADF6A-1AB9-4B5E-8A87-5E88E283A9E8}" vid="{98AF5320-421A-4856-A75D-6587C36D5470}"/>
    </a:ext>
  </a:extLst>
</a:theme>
</file>

<file path=ppt/theme/theme2.xml><?xml version="1.0" encoding="utf-8"?>
<a:theme xmlns:a="http://schemas.openxmlformats.org/drawingml/2006/main" name="Wellspring">
  <a:themeElements>
    <a:clrScheme name="Wellspring">
      <a:dk1>
        <a:sysClr val="windowText" lastClr="000000"/>
      </a:dk1>
      <a:lt1>
        <a:sysClr val="window" lastClr="FFFFFF"/>
      </a:lt1>
      <a:dk2>
        <a:srgbClr val="A1CAC9"/>
      </a:dk2>
      <a:lt2>
        <a:srgbClr val="48996B"/>
      </a:lt2>
      <a:accent1>
        <a:srgbClr val="759F51"/>
      </a:accent1>
      <a:accent2>
        <a:srgbClr val="436A2F"/>
      </a:accent2>
      <a:accent3>
        <a:srgbClr val="CFBF54"/>
      </a:accent3>
      <a:accent4>
        <a:srgbClr val="B3832F"/>
      </a:accent4>
      <a:accent5>
        <a:srgbClr val="8C5896"/>
      </a:accent5>
      <a:accent6>
        <a:srgbClr val="6667AB"/>
      </a:accent6>
      <a:hlink>
        <a:srgbClr val="0563C1"/>
      </a:hlink>
      <a:folHlink>
        <a:srgbClr val="954F72"/>
      </a:folHlink>
    </a:clrScheme>
    <a:fontScheme name="Custom 15">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antone template_Win32_v5.potx" id="{0B6ADF6A-1AB9-4B5E-8A87-5E88E283A9E8}" vid="{6E2187FA-78B5-42F2-9074-40D4C2C1399B}"/>
    </a:ext>
  </a:extLst>
</a:theme>
</file>

<file path=ppt/theme/theme3.xml><?xml version="1.0" encoding="utf-8"?>
<a:theme xmlns:a="http://schemas.openxmlformats.org/drawingml/2006/main" name="Star of the show">
  <a:themeElements>
    <a:clrScheme name="Custom 1">
      <a:dk1>
        <a:sysClr val="windowText" lastClr="000000"/>
      </a:dk1>
      <a:lt1>
        <a:sysClr val="window" lastClr="FFFFFF"/>
      </a:lt1>
      <a:dk2>
        <a:srgbClr val="D77E6F"/>
      </a:dk2>
      <a:lt2>
        <a:srgbClr val="6667AB"/>
      </a:lt2>
      <a:accent1>
        <a:srgbClr val="B38F6A"/>
      </a:accent1>
      <a:accent2>
        <a:srgbClr val="D75078"/>
      </a:accent2>
      <a:accent3>
        <a:srgbClr val="E288B6"/>
      </a:accent3>
      <a:accent4>
        <a:srgbClr val="E9445D"/>
      </a:accent4>
      <a:accent5>
        <a:srgbClr val="EEC272"/>
      </a:accent5>
      <a:accent6>
        <a:srgbClr val="85A0A9"/>
      </a:accent6>
      <a:hlink>
        <a:srgbClr val="0563C1"/>
      </a:hlink>
      <a:folHlink>
        <a:srgbClr val="954F72"/>
      </a:folHlink>
    </a:clrScheme>
    <a:fontScheme name="Custom 15">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antone template_Win32_v5.potx" id="{0B6ADF6A-1AB9-4B5E-8A87-5E88E283A9E8}" vid="{CED26E1E-587B-4123-A4F9-DB49A037FBB9}"/>
    </a:ext>
  </a:extLst>
</a:theme>
</file>

<file path=ppt/theme/theme4.xml><?xml version="1.0" encoding="utf-8"?>
<a:theme xmlns:a="http://schemas.openxmlformats.org/drawingml/2006/main" name="Amusements">
  <a:themeElements>
    <a:clrScheme name="Custom 1">
      <a:dk1>
        <a:sysClr val="windowText" lastClr="000000"/>
      </a:dk1>
      <a:lt1>
        <a:sysClr val="window" lastClr="FFFFFF"/>
      </a:lt1>
      <a:dk2>
        <a:srgbClr val="D77E6F"/>
      </a:dk2>
      <a:lt2>
        <a:srgbClr val="6667AB"/>
      </a:lt2>
      <a:accent1>
        <a:srgbClr val="B38F6A"/>
      </a:accent1>
      <a:accent2>
        <a:srgbClr val="D75078"/>
      </a:accent2>
      <a:accent3>
        <a:srgbClr val="E288B6"/>
      </a:accent3>
      <a:accent4>
        <a:srgbClr val="E9445D"/>
      </a:accent4>
      <a:accent5>
        <a:srgbClr val="EEC272"/>
      </a:accent5>
      <a:accent6>
        <a:srgbClr val="85A0A9"/>
      </a:accent6>
      <a:hlink>
        <a:srgbClr val="0563C1"/>
      </a:hlink>
      <a:folHlink>
        <a:srgbClr val="954F72"/>
      </a:folHlink>
    </a:clrScheme>
    <a:fontScheme name="Custom 15">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antone template_Win32_v5.potx" id="{0B6ADF6A-1AB9-4B5E-8A87-5E88E283A9E8}" vid="{573AD6BE-256C-44EB-886C-5713CB0A8D4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tf78479028_win32</Template>
  <TotalTime>0</TotalTime>
  <Words>623</Words>
  <Application>Microsoft Macintosh PowerPoint</Application>
  <PresentationFormat>Widescreen</PresentationFormat>
  <Paragraphs>43</Paragraphs>
  <Slides>7</Slides>
  <Notes>7</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7</vt:i4>
      </vt:variant>
    </vt:vector>
  </HeadingPairs>
  <TitlesOfParts>
    <vt:vector size="16" baseType="lpstr">
      <vt:lpstr>Arial</vt:lpstr>
      <vt:lpstr>Calibri</vt:lpstr>
      <vt:lpstr>Courier New</vt:lpstr>
      <vt:lpstr>Segoe UI</vt:lpstr>
      <vt:lpstr>Segoe UI Light</vt:lpstr>
      <vt:lpstr>Balancing Act</vt:lpstr>
      <vt:lpstr>Wellspring</vt:lpstr>
      <vt:lpstr>Star of the show</vt:lpstr>
      <vt:lpstr>Amusements</vt:lpstr>
      <vt:lpstr>Partnering with Library Services for Student Success</vt:lpstr>
      <vt:lpstr>What assumptions do you make about our students’ ability to locate information? </vt:lpstr>
      <vt:lpstr>What do we know about our student demographic?</vt:lpstr>
      <vt:lpstr>BALANCING  ACT</vt:lpstr>
      <vt:lpstr>How can we empower students to succeed?</vt:lpstr>
      <vt:lpstr>PowerPoint Presentation</vt:lpstr>
      <vt:lpstr>TAKEAWAYS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2022-03-09T15:57:58Z</dcterms:created>
  <dcterms:modified xsi:type="dcterms:W3CDTF">2022-03-25T18:52:57Z</dcterms:modified>
</cp:coreProperties>
</file>